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67" r:id="rId5"/>
  </p:sldMasterIdLst>
  <p:notesMasterIdLst>
    <p:notesMasterId r:id="rId38"/>
  </p:notesMasterIdLst>
  <p:sldIdLst>
    <p:sldId id="256" r:id="rId6"/>
    <p:sldId id="260" r:id="rId7"/>
    <p:sldId id="335" r:id="rId8"/>
    <p:sldId id="342" r:id="rId9"/>
    <p:sldId id="274" r:id="rId10"/>
    <p:sldId id="275" r:id="rId11"/>
    <p:sldId id="273" r:id="rId12"/>
    <p:sldId id="338" r:id="rId13"/>
    <p:sldId id="339" r:id="rId14"/>
    <p:sldId id="340" r:id="rId15"/>
    <p:sldId id="341" r:id="rId16"/>
    <p:sldId id="278" r:id="rId17"/>
    <p:sldId id="337" r:id="rId18"/>
    <p:sldId id="285" r:id="rId19"/>
    <p:sldId id="336" r:id="rId20"/>
    <p:sldId id="333" r:id="rId21"/>
    <p:sldId id="334" r:id="rId22"/>
    <p:sldId id="325" r:id="rId23"/>
    <p:sldId id="287" r:id="rId24"/>
    <p:sldId id="288" r:id="rId25"/>
    <p:sldId id="326" r:id="rId26"/>
    <p:sldId id="289" r:id="rId27"/>
    <p:sldId id="296" r:id="rId28"/>
    <p:sldId id="304" r:id="rId29"/>
    <p:sldId id="330" r:id="rId30"/>
    <p:sldId id="306" r:id="rId31"/>
    <p:sldId id="331" r:id="rId32"/>
    <p:sldId id="307" r:id="rId33"/>
    <p:sldId id="308" r:id="rId34"/>
    <p:sldId id="267" r:id="rId35"/>
    <p:sldId id="265" r:id="rId36"/>
    <p:sldId id="25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2637"/>
    <a:srgbClr val="0E3F75"/>
    <a:srgbClr val="0098D3"/>
    <a:srgbClr val="EBA708"/>
    <a:srgbClr val="7293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E74CF-045E-48E9-9C66-18DC6487BE53}" v="1032" dt="2025-09-03T11:54:43.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2546" autoAdjust="0"/>
  </p:normalViewPr>
  <p:slideViewPr>
    <p:cSldViewPr snapToGrid="0">
      <p:cViewPr varScale="1">
        <p:scale>
          <a:sx n="131" d="100"/>
          <a:sy n="131" d="100"/>
        </p:scale>
        <p:origin x="141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Stine, Lindsay" userId="770cce29-6de8-443a-ad08-0e6dec09883b" providerId="ADAL" clId="{72CE74CF-045E-48E9-9C66-18DC6487BE53}"/>
    <pc:docChg chg="undo custSel addSld delSld modSld sldOrd">
      <pc:chgData name="Terry Stine, Lindsay" userId="770cce29-6de8-443a-ad08-0e6dec09883b" providerId="ADAL" clId="{72CE74CF-045E-48E9-9C66-18DC6487BE53}" dt="2025-09-03T11:54:43.066" v="5667"/>
      <pc:docMkLst>
        <pc:docMk/>
      </pc:docMkLst>
      <pc:sldChg chg="modSp mod">
        <pc:chgData name="Terry Stine, Lindsay" userId="770cce29-6de8-443a-ad08-0e6dec09883b" providerId="ADAL" clId="{72CE74CF-045E-48E9-9C66-18DC6487BE53}" dt="2025-09-02T20:59:14.591" v="45" actId="20577"/>
        <pc:sldMkLst>
          <pc:docMk/>
          <pc:sldMk cId="3972474071" sldId="260"/>
        </pc:sldMkLst>
        <pc:spChg chg="mod">
          <ac:chgData name="Terry Stine, Lindsay" userId="770cce29-6de8-443a-ad08-0e6dec09883b" providerId="ADAL" clId="{72CE74CF-045E-48E9-9C66-18DC6487BE53}" dt="2025-09-02T18:57:44.671" v="23" actId="20577"/>
          <ac:spMkLst>
            <pc:docMk/>
            <pc:sldMk cId="3972474071" sldId="260"/>
            <ac:spMk id="4" creationId="{A29C7815-2CCB-7A66-6FFF-8E6FAC93FA1A}"/>
          </ac:spMkLst>
        </pc:spChg>
        <pc:spChg chg="mod">
          <ac:chgData name="Terry Stine, Lindsay" userId="770cce29-6de8-443a-ad08-0e6dec09883b" providerId="ADAL" clId="{72CE74CF-045E-48E9-9C66-18DC6487BE53}" dt="2025-09-02T20:59:14.591" v="45" actId="20577"/>
          <ac:spMkLst>
            <pc:docMk/>
            <pc:sldMk cId="3972474071" sldId="260"/>
            <ac:spMk id="8" creationId="{4F2FB5A0-422F-1B9C-4D49-D4648A3C1741}"/>
          </ac:spMkLst>
        </pc:spChg>
      </pc:sldChg>
      <pc:sldChg chg="ord">
        <pc:chgData name="Terry Stine, Lindsay" userId="770cce29-6de8-443a-ad08-0e6dec09883b" providerId="ADAL" clId="{72CE74CF-045E-48E9-9C66-18DC6487BE53}" dt="2025-09-02T21:24:05.999" v="137"/>
        <pc:sldMkLst>
          <pc:docMk/>
          <pc:sldMk cId="1220511205" sldId="265"/>
        </pc:sldMkLst>
      </pc:sldChg>
      <pc:sldChg chg="addSp delSp modSp mod">
        <pc:chgData name="Terry Stine, Lindsay" userId="770cce29-6de8-443a-ad08-0e6dec09883b" providerId="ADAL" clId="{72CE74CF-045E-48E9-9C66-18DC6487BE53}" dt="2025-09-02T21:09:31.401" v="123" actId="20577"/>
        <pc:sldMkLst>
          <pc:docMk/>
          <pc:sldMk cId="402238067" sldId="267"/>
        </pc:sldMkLst>
        <pc:spChg chg="del">
          <ac:chgData name="Terry Stine, Lindsay" userId="770cce29-6de8-443a-ad08-0e6dec09883b" providerId="ADAL" clId="{72CE74CF-045E-48E9-9C66-18DC6487BE53}" dt="2025-09-02T21:09:18.069" v="122" actId="26606"/>
          <ac:spMkLst>
            <pc:docMk/>
            <pc:sldMk cId="402238067" sldId="267"/>
            <ac:spMk id="3" creationId="{B63065A1-1B60-EF8A-00CB-D2D3DA661F70}"/>
          </ac:spMkLst>
        </pc:spChg>
        <pc:graphicFrameChg chg="add mod">
          <ac:chgData name="Terry Stine, Lindsay" userId="770cce29-6de8-443a-ad08-0e6dec09883b" providerId="ADAL" clId="{72CE74CF-045E-48E9-9C66-18DC6487BE53}" dt="2025-09-02T21:09:31.401" v="123" actId="20577"/>
          <ac:graphicFrameMkLst>
            <pc:docMk/>
            <pc:sldMk cId="402238067" sldId="267"/>
            <ac:graphicFrameMk id="5" creationId="{3F1A6DEE-8366-8A1D-CAE6-CA90F38B162C}"/>
          </ac:graphicFrameMkLst>
        </pc:graphicFrameChg>
      </pc:sldChg>
      <pc:sldChg chg="ord">
        <pc:chgData name="Terry Stine, Lindsay" userId="770cce29-6de8-443a-ad08-0e6dec09883b" providerId="ADAL" clId="{72CE74CF-045E-48E9-9C66-18DC6487BE53}" dt="2025-09-02T22:51:10.710" v="5118"/>
        <pc:sldMkLst>
          <pc:docMk/>
          <pc:sldMk cId="274834303" sldId="273"/>
        </pc:sldMkLst>
      </pc:sldChg>
      <pc:sldChg chg="modSp mod modClrScheme chgLayout modNotesTx">
        <pc:chgData name="Terry Stine, Lindsay" userId="770cce29-6de8-443a-ad08-0e6dec09883b" providerId="ADAL" clId="{72CE74CF-045E-48E9-9C66-18DC6487BE53}" dt="2025-09-03T11:53:03.573" v="5662" actId="33524"/>
        <pc:sldMkLst>
          <pc:docMk/>
          <pc:sldMk cId="3518892333" sldId="274"/>
        </pc:sldMkLst>
        <pc:spChg chg="mod">
          <ac:chgData name="Terry Stine, Lindsay" userId="770cce29-6de8-443a-ad08-0e6dec09883b" providerId="ADAL" clId="{72CE74CF-045E-48E9-9C66-18DC6487BE53}" dt="2025-09-02T21:28:12.898" v="285" actId="26606"/>
          <ac:spMkLst>
            <pc:docMk/>
            <pc:sldMk cId="3518892333" sldId="274"/>
            <ac:spMk id="2" creationId="{9D570F9B-3EDC-F6ED-B6D5-1FFA6EBBE098}"/>
          </ac:spMkLst>
        </pc:spChg>
        <pc:spChg chg="mod">
          <ac:chgData name="Terry Stine, Lindsay" userId="770cce29-6de8-443a-ad08-0e6dec09883b" providerId="ADAL" clId="{72CE74CF-045E-48E9-9C66-18DC6487BE53}" dt="2025-09-02T21:28:12.898" v="285" actId="26606"/>
          <ac:spMkLst>
            <pc:docMk/>
            <pc:sldMk cId="3518892333" sldId="274"/>
            <ac:spMk id="3" creationId="{2D1CE277-B037-FF81-432A-475BE096753C}"/>
          </ac:spMkLst>
        </pc:spChg>
        <pc:spChg chg="mod">
          <ac:chgData name="Terry Stine, Lindsay" userId="770cce29-6de8-443a-ad08-0e6dec09883b" providerId="ADAL" clId="{72CE74CF-045E-48E9-9C66-18DC6487BE53}" dt="2025-09-02T21:28:12.898" v="285" actId="26606"/>
          <ac:spMkLst>
            <pc:docMk/>
            <pc:sldMk cId="3518892333" sldId="274"/>
            <ac:spMk id="4" creationId="{0EF62838-4D4B-2DF3-BE65-70F00CBAA2C9}"/>
          </ac:spMkLst>
        </pc:spChg>
      </pc:sldChg>
      <pc:sldChg chg="addSp delSp modSp mod modClrScheme chgLayout modNotesTx">
        <pc:chgData name="Terry Stine, Lindsay" userId="770cce29-6de8-443a-ad08-0e6dec09883b" providerId="ADAL" clId="{72CE74CF-045E-48E9-9C66-18DC6487BE53}" dt="2025-09-03T11:53:54.280" v="5663" actId="20577"/>
        <pc:sldMkLst>
          <pc:docMk/>
          <pc:sldMk cId="1350221081" sldId="275"/>
        </pc:sldMkLst>
        <pc:spChg chg="mod">
          <ac:chgData name="Terry Stine, Lindsay" userId="770cce29-6de8-443a-ad08-0e6dec09883b" providerId="ADAL" clId="{72CE74CF-045E-48E9-9C66-18DC6487BE53}" dt="2025-09-02T21:29:27.742" v="289" actId="26606"/>
          <ac:spMkLst>
            <pc:docMk/>
            <pc:sldMk cId="1350221081" sldId="275"/>
            <ac:spMk id="2" creationId="{E5BEE418-D63C-2363-D37E-8DBB2F18D399}"/>
          </ac:spMkLst>
        </pc:spChg>
        <pc:spChg chg="del">
          <ac:chgData name="Terry Stine, Lindsay" userId="770cce29-6de8-443a-ad08-0e6dec09883b" providerId="ADAL" clId="{72CE74CF-045E-48E9-9C66-18DC6487BE53}" dt="2025-09-02T21:28:41.353" v="287" actId="26606"/>
          <ac:spMkLst>
            <pc:docMk/>
            <pc:sldMk cId="1350221081" sldId="275"/>
            <ac:spMk id="3" creationId="{11999C79-4B86-6E00-4651-20D0A5986BE9}"/>
          </ac:spMkLst>
        </pc:spChg>
        <pc:spChg chg="mod">
          <ac:chgData name="Terry Stine, Lindsay" userId="770cce29-6de8-443a-ad08-0e6dec09883b" providerId="ADAL" clId="{72CE74CF-045E-48E9-9C66-18DC6487BE53}" dt="2025-09-02T21:29:27.742" v="289" actId="26606"/>
          <ac:spMkLst>
            <pc:docMk/>
            <pc:sldMk cId="1350221081" sldId="275"/>
            <ac:spMk id="4" creationId="{FC3EF531-B986-C77E-8AC5-EBF760DE71F2}"/>
          </ac:spMkLst>
        </pc:spChg>
        <pc:spChg chg="add del mod">
          <ac:chgData name="Terry Stine, Lindsay" userId="770cce29-6de8-443a-ad08-0e6dec09883b" providerId="ADAL" clId="{72CE74CF-045E-48E9-9C66-18DC6487BE53}" dt="2025-09-02T21:29:27.742" v="289" actId="26606"/>
          <ac:spMkLst>
            <pc:docMk/>
            <pc:sldMk cId="1350221081" sldId="275"/>
            <ac:spMk id="10" creationId="{8722D748-E163-092E-7B85-E88DD220A67F}"/>
          </ac:spMkLst>
        </pc:spChg>
        <pc:graphicFrameChg chg="add mod modGraphic">
          <ac:chgData name="Terry Stine, Lindsay" userId="770cce29-6de8-443a-ad08-0e6dec09883b" providerId="ADAL" clId="{72CE74CF-045E-48E9-9C66-18DC6487BE53}" dt="2025-09-02T21:31:18.535" v="342" actId="20577"/>
          <ac:graphicFrameMkLst>
            <pc:docMk/>
            <pc:sldMk cId="1350221081" sldId="275"/>
            <ac:graphicFrameMk id="6" creationId="{C770836B-E3C7-A35C-6BBE-ADDED960D8E7}"/>
          </ac:graphicFrameMkLst>
        </pc:graphicFrameChg>
        <pc:picChg chg="add mod ord">
          <ac:chgData name="Terry Stine, Lindsay" userId="770cce29-6de8-443a-ad08-0e6dec09883b" providerId="ADAL" clId="{72CE74CF-045E-48E9-9C66-18DC6487BE53}" dt="2025-09-02T21:30:27.420" v="299" actId="14100"/>
          <ac:picMkLst>
            <pc:docMk/>
            <pc:sldMk cId="1350221081" sldId="275"/>
            <ac:picMk id="7" creationId="{8BE9DE42-F189-CC55-6D46-8EC09232AA6C}"/>
          </ac:picMkLst>
        </pc:picChg>
      </pc:sldChg>
      <pc:sldChg chg="del ord">
        <pc:chgData name="Terry Stine, Lindsay" userId="770cce29-6de8-443a-ad08-0e6dec09883b" providerId="ADAL" clId="{72CE74CF-045E-48E9-9C66-18DC6487BE53}" dt="2025-09-02T21:26:21.823" v="207" actId="2696"/>
        <pc:sldMkLst>
          <pc:docMk/>
          <pc:sldMk cId="1349060787" sldId="276"/>
        </pc:sldMkLst>
      </pc:sldChg>
      <pc:sldChg chg="modSp del mod">
        <pc:chgData name="Terry Stine, Lindsay" userId="770cce29-6de8-443a-ad08-0e6dec09883b" providerId="ADAL" clId="{72CE74CF-045E-48E9-9C66-18DC6487BE53}" dt="2025-09-02T21:48:11.178" v="1387" actId="2696"/>
        <pc:sldMkLst>
          <pc:docMk/>
          <pc:sldMk cId="1584411203" sldId="277"/>
        </pc:sldMkLst>
        <pc:spChg chg="mod">
          <ac:chgData name="Terry Stine, Lindsay" userId="770cce29-6de8-443a-ad08-0e6dec09883b" providerId="ADAL" clId="{72CE74CF-045E-48E9-9C66-18DC6487BE53}" dt="2025-09-02T21:31:38.772" v="359" actId="27636"/>
          <ac:spMkLst>
            <pc:docMk/>
            <pc:sldMk cId="1584411203" sldId="277"/>
            <ac:spMk id="3" creationId="{11999C79-4B86-6E00-4651-20D0A5986BE9}"/>
          </ac:spMkLst>
        </pc:spChg>
      </pc:sldChg>
      <pc:sldChg chg="modSp mod">
        <pc:chgData name="Terry Stine, Lindsay" userId="770cce29-6de8-443a-ad08-0e6dec09883b" providerId="ADAL" clId="{72CE74CF-045E-48E9-9C66-18DC6487BE53}" dt="2025-09-02T21:32:36.929" v="361" actId="1076"/>
        <pc:sldMkLst>
          <pc:docMk/>
          <pc:sldMk cId="1919204308" sldId="278"/>
        </pc:sldMkLst>
        <pc:spChg chg="mod">
          <ac:chgData name="Terry Stine, Lindsay" userId="770cce29-6de8-443a-ad08-0e6dec09883b" providerId="ADAL" clId="{72CE74CF-045E-48E9-9C66-18DC6487BE53}" dt="2025-09-02T21:32:19.276" v="360" actId="26606"/>
          <ac:spMkLst>
            <pc:docMk/>
            <pc:sldMk cId="1919204308" sldId="278"/>
            <ac:spMk id="2" creationId="{E5BEE418-D63C-2363-D37E-8DBB2F18D399}"/>
          </ac:spMkLst>
        </pc:spChg>
        <pc:spChg chg="mod">
          <ac:chgData name="Terry Stine, Lindsay" userId="770cce29-6de8-443a-ad08-0e6dec09883b" providerId="ADAL" clId="{72CE74CF-045E-48E9-9C66-18DC6487BE53}" dt="2025-09-02T21:32:19.276" v="360" actId="26606"/>
          <ac:spMkLst>
            <pc:docMk/>
            <pc:sldMk cId="1919204308" sldId="278"/>
            <ac:spMk id="4" creationId="{FC3EF531-B986-C77E-8AC5-EBF760DE71F2}"/>
          </ac:spMkLst>
        </pc:spChg>
        <pc:graphicFrameChg chg="mod ord modGraphic">
          <ac:chgData name="Terry Stine, Lindsay" userId="770cce29-6de8-443a-ad08-0e6dec09883b" providerId="ADAL" clId="{72CE74CF-045E-48E9-9C66-18DC6487BE53}" dt="2025-09-02T21:32:36.929" v="361" actId="1076"/>
          <ac:graphicFrameMkLst>
            <pc:docMk/>
            <pc:sldMk cId="1919204308" sldId="278"/>
            <ac:graphicFrameMk id="5" creationId="{264743F6-5DF8-638D-573D-658AF38F35B8}"/>
          </ac:graphicFrameMkLst>
        </pc:graphicFrameChg>
      </pc:sldChg>
      <pc:sldChg chg="del">
        <pc:chgData name="Terry Stine, Lindsay" userId="770cce29-6de8-443a-ad08-0e6dec09883b" providerId="ADAL" clId="{72CE74CF-045E-48E9-9C66-18DC6487BE53}" dt="2025-09-02T22:06:50.038" v="2986" actId="47"/>
        <pc:sldMkLst>
          <pc:docMk/>
          <pc:sldMk cId="697956751" sldId="280"/>
        </pc:sldMkLst>
      </pc:sldChg>
      <pc:sldChg chg="del">
        <pc:chgData name="Terry Stine, Lindsay" userId="770cce29-6de8-443a-ad08-0e6dec09883b" providerId="ADAL" clId="{72CE74CF-045E-48E9-9C66-18DC6487BE53}" dt="2025-09-02T21:56:07.393" v="2009" actId="47"/>
        <pc:sldMkLst>
          <pc:docMk/>
          <pc:sldMk cId="2635577929" sldId="281"/>
        </pc:sldMkLst>
      </pc:sldChg>
      <pc:sldChg chg="del">
        <pc:chgData name="Terry Stine, Lindsay" userId="770cce29-6de8-443a-ad08-0e6dec09883b" providerId="ADAL" clId="{72CE74CF-045E-48E9-9C66-18DC6487BE53}" dt="2025-09-02T22:12:43.105" v="3050" actId="47"/>
        <pc:sldMkLst>
          <pc:docMk/>
          <pc:sldMk cId="264509431" sldId="282"/>
        </pc:sldMkLst>
      </pc:sldChg>
      <pc:sldChg chg="del">
        <pc:chgData name="Terry Stine, Lindsay" userId="770cce29-6de8-443a-ad08-0e6dec09883b" providerId="ADAL" clId="{72CE74CF-045E-48E9-9C66-18DC6487BE53}" dt="2025-09-02T21:00:31.452" v="49" actId="2696"/>
        <pc:sldMkLst>
          <pc:docMk/>
          <pc:sldMk cId="2111766819" sldId="283"/>
        </pc:sldMkLst>
      </pc:sldChg>
      <pc:sldChg chg="modSp ord">
        <pc:chgData name="Terry Stine, Lindsay" userId="770cce29-6de8-443a-ad08-0e6dec09883b" providerId="ADAL" clId="{72CE74CF-045E-48E9-9C66-18DC6487BE53}" dt="2025-09-03T11:54:43.066" v="5667"/>
        <pc:sldMkLst>
          <pc:docMk/>
          <pc:sldMk cId="3441991448" sldId="285"/>
        </pc:sldMkLst>
        <pc:graphicFrameChg chg="mod">
          <ac:chgData name="Terry Stine, Lindsay" userId="770cce29-6de8-443a-ad08-0e6dec09883b" providerId="ADAL" clId="{72CE74CF-045E-48E9-9C66-18DC6487BE53}" dt="2025-09-02T22:12:53.486" v="3060" actId="20577"/>
          <ac:graphicFrameMkLst>
            <pc:docMk/>
            <pc:sldMk cId="3441991448" sldId="285"/>
            <ac:graphicFrameMk id="6" creationId="{71EC80EC-7B17-9D97-A850-DA407278D413}"/>
          </ac:graphicFrameMkLst>
        </pc:graphicFrameChg>
      </pc:sldChg>
      <pc:sldChg chg="del">
        <pc:chgData name="Terry Stine, Lindsay" userId="770cce29-6de8-443a-ad08-0e6dec09883b" providerId="ADAL" clId="{72CE74CF-045E-48E9-9C66-18DC6487BE53}" dt="2025-09-02T21:01:15.657" v="51" actId="2696"/>
        <pc:sldMkLst>
          <pc:docMk/>
          <pc:sldMk cId="3358925897" sldId="286"/>
        </pc:sldMkLst>
      </pc:sldChg>
      <pc:sldChg chg="modSp mod">
        <pc:chgData name="Terry Stine, Lindsay" userId="770cce29-6de8-443a-ad08-0e6dec09883b" providerId="ADAL" clId="{72CE74CF-045E-48E9-9C66-18DC6487BE53}" dt="2025-09-02T22:14:02.513" v="3143" actId="20577"/>
        <pc:sldMkLst>
          <pc:docMk/>
          <pc:sldMk cId="326433989" sldId="287"/>
        </pc:sldMkLst>
        <pc:spChg chg="mod">
          <ac:chgData name="Terry Stine, Lindsay" userId="770cce29-6de8-443a-ad08-0e6dec09883b" providerId="ADAL" clId="{72CE74CF-045E-48E9-9C66-18DC6487BE53}" dt="2025-09-02T22:14:02.513" v="3143" actId="20577"/>
          <ac:spMkLst>
            <pc:docMk/>
            <pc:sldMk cId="326433989" sldId="287"/>
            <ac:spMk id="3" creationId="{70DB82C3-EA1A-3F86-68E9-0D2A173ECA14}"/>
          </ac:spMkLst>
        </pc:spChg>
      </pc:sldChg>
      <pc:sldChg chg="modSp modNotesTx">
        <pc:chgData name="Terry Stine, Lindsay" userId="770cce29-6de8-443a-ad08-0e6dec09883b" providerId="ADAL" clId="{72CE74CF-045E-48E9-9C66-18DC6487BE53}" dt="2025-09-02T21:07:18.875" v="116" actId="6549"/>
        <pc:sldMkLst>
          <pc:docMk/>
          <pc:sldMk cId="545711558" sldId="289"/>
        </pc:sldMkLst>
        <pc:graphicFrameChg chg="mod">
          <ac:chgData name="Terry Stine, Lindsay" userId="770cce29-6de8-443a-ad08-0e6dec09883b" providerId="ADAL" clId="{72CE74CF-045E-48E9-9C66-18DC6487BE53}" dt="2025-09-02T21:07:13.137" v="115" actId="20577"/>
          <ac:graphicFrameMkLst>
            <pc:docMk/>
            <pc:sldMk cId="545711558" sldId="289"/>
            <ac:graphicFrameMk id="5" creationId="{4DA38D74-0D1E-ACD7-4FF3-C1BC0FF38376}"/>
          </ac:graphicFrameMkLst>
        </pc:graphicFrameChg>
      </pc:sldChg>
      <pc:sldChg chg="del">
        <pc:chgData name="Terry Stine, Lindsay" userId="770cce29-6de8-443a-ad08-0e6dec09883b" providerId="ADAL" clId="{72CE74CF-045E-48E9-9C66-18DC6487BE53}" dt="2025-09-02T21:07:31.262" v="117" actId="2696"/>
        <pc:sldMkLst>
          <pc:docMk/>
          <pc:sldMk cId="1130718118" sldId="290"/>
        </pc:sldMkLst>
      </pc:sldChg>
      <pc:sldChg chg="del">
        <pc:chgData name="Terry Stine, Lindsay" userId="770cce29-6de8-443a-ad08-0e6dec09883b" providerId="ADAL" clId="{72CE74CF-045E-48E9-9C66-18DC6487BE53}" dt="2025-09-02T21:07:31.262" v="117" actId="2696"/>
        <pc:sldMkLst>
          <pc:docMk/>
          <pc:sldMk cId="413258776" sldId="291"/>
        </pc:sldMkLst>
      </pc:sldChg>
      <pc:sldChg chg="del">
        <pc:chgData name="Terry Stine, Lindsay" userId="770cce29-6de8-443a-ad08-0e6dec09883b" providerId="ADAL" clId="{72CE74CF-045E-48E9-9C66-18DC6487BE53}" dt="2025-09-02T21:56:10.132" v="2010" actId="47"/>
        <pc:sldMkLst>
          <pc:docMk/>
          <pc:sldMk cId="4230383735" sldId="292"/>
        </pc:sldMkLst>
      </pc:sldChg>
      <pc:sldChg chg="del">
        <pc:chgData name="Terry Stine, Lindsay" userId="770cce29-6de8-443a-ad08-0e6dec09883b" providerId="ADAL" clId="{72CE74CF-045E-48E9-9C66-18DC6487BE53}" dt="2025-09-02T21:07:31.262" v="117" actId="2696"/>
        <pc:sldMkLst>
          <pc:docMk/>
          <pc:sldMk cId="3938947067" sldId="293"/>
        </pc:sldMkLst>
      </pc:sldChg>
      <pc:sldChg chg="del">
        <pc:chgData name="Terry Stine, Lindsay" userId="770cce29-6de8-443a-ad08-0e6dec09883b" providerId="ADAL" clId="{72CE74CF-045E-48E9-9C66-18DC6487BE53}" dt="2025-09-02T21:07:31.262" v="117" actId="2696"/>
        <pc:sldMkLst>
          <pc:docMk/>
          <pc:sldMk cId="254093398" sldId="294"/>
        </pc:sldMkLst>
      </pc:sldChg>
      <pc:sldChg chg="del">
        <pc:chgData name="Terry Stine, Lindsay" userId="770cce29-6de8-443a-ad08-0e6dec09883b" providerId="ADAL" clId="{72CE74CF-045E-48E9-9C66-18DC6487BE53}" dt="2025-09-02T21:07:46.320" v="118" actId="2696"/>
        <pc:sldMkLst>
          <pc:docMk/>
          <pc:sldMk cId="3692197700" sldId="295"/>
        </pc:sldMkLst>
      </pc:sldChg>
      <pc:sldChg chg="del">
        <pc:chgData name="Terry Stine, Lindsay" userId="770cce29-6de8-443a-ad08-0e6dec09883b" providerId="ADAL" clId="{72CE74CF-045E-48E9-9C66-18DC6487BE53}" dt="2025-09-02T21:07:31.262" v="117" actId="2696"/>
        <pc:sldMkLst>
          <pc:docMk/>
          <pc:sldMk cId="1360948252" sldId="297"/>
        </pc:sldMkLst>
      </pc:sldChg>
      <pc:sldChg chg="del">
        <pc:chgData name="Terry Stine, Lindsay" userId="770cce29-6de8-443a-ad08-0e6dec09883b" providerId="ADAL" clId="{72CE74CF-045E-48E9-9C66-18DC6487BE53}" dt="2025-09-02T21:07:31.262" v="117" actId="2696"/>
        <pc:sldMkLst>
          <pc:docMk/>
          <pc:sldMk cId="1185571436" sldId="298"/>
        </pc:sldMkLst>
      </pc:sldChg>
      <pc:sldChg chg="del">
        <pc:chgData name="Terry Stine, Lindsay" userId="770cce29-6de8-443a-ad08-0e6dec09883b" providerId="ADAL" clId="{72CE74CF-045E-48E9-9C66-18DC6487BE53}" dt="2025-09-02T21:07:31.262" v="117" actId="2696"/>
        <pc:sldMkLst>
          <pc:docMk/>
          <pc:sldMk cId="326990163" sldId="299"/>
        </pc:sldMkLst>
      </pc:sldChg>
      <pc:sldChg chg="del">
        <pc:chgData name="Terry Stine, Lindsay" userId="770cce29-6de8-443a-ad08-0e6dec09883b" providerId="ADAL" clId="{72CE74CF-045E-48E9-9C66-18DC6487BE53}" dt="2025-09-02T21:07:31.262" v="117" actId="2696"/>
        <pc:sldMkLst>
          <pc:docMk/>
          <pc:sldMk cId="1876623170" sldId="300"/>
        </pc:sldMkLst>
      </pc:sldChg>
      <pc:sldChg chg="del">
        <pc:chgData name="Terry Stine, Lindsay" userId="770cce29-6de8-443a-ad08-0e6dec09883b" providerId="ADAL" clId="{72CE74CF-045E-48E9-9C66-18DC6487BE53}" dt="2025-09-02T21:07:31.262" v="117" actId="2696"/>
        <pc:sldMkLst>
          <pc:docMk/>
          <pc:sldMk cId="3927128994" sldId="301"/>
        </pc:sldMkLst>
      </pc:sldChg>
      <pc:sldChg chg="del">
        <pc:chgData name="Terry Stine, Lindsay" userId="770cce29-6de8-443a-ad08-0e6dec09883b" providerId="ADAL" clId="{72CE74CF-045E-48E9-9C66-18DC6487BE53}" dt="2025-09-02T21:01:09.657" v="50" actId="2696"/>
        <pc:sldMkLst>
          <pc:docMk/>
          <pc:sldMk cId="3299020012" sldId="302"/>
        </pc:sldMkLst>
      </pc:sldChg>
      <pc:sldChg chg="del">
        <pc:chgData name="Terry Stine, Lindsay" userId="770cce29-6de8-443a-ad08-0e6dec09883b" providerId="ADAL" clId="{72CE74CF-045E-48E9-9C66-18DC6487BE53}" dt="2025-09-02T21:01:09.657" v="50" actId="2696"/>
        <pc:sldMkLst>
          <pc:docMk/>
          <pc:sldMk cId="333533609" sldId="303"/>
        </pc:sldMkLst>
      </pc:sldChg>
      <pc:sldChg chg="del">
        <pc:chgData name="Terry Stine, Lindsay" userId="770cce29-6de8-443a-ad08-0e6dec09883b" providerId="ADAL" clId="{72CE74CF-045E-48E9-9C66-18DC6487BE53}" dt="2025-09-02T21:08:08.382" v="119" actId="2696"/>
        <pc:sldMkLst>
          <pc:docMk/>
          <pc:sldMk cId="3846042015" sldId="305"/>
        </pc:sldMkLst>
      </pc:sldChg>
      <pc:sldChg chg="modSp">
        <pc:chgData name="Terry Stine, Lindsay" userId="770cce29-6de8-443a-ad08-0e6dec09883b" providerId="ADAL" clId="{72CE74CF-045E-48E9-9C66-18DC6487BE53}" dt="2025-09-02T22:55:14.399" v="5440" actId="20577"/>
        <pc:sldMkLst>
          <pc:docMk/>
          <pc:sldMk cId="408167153" sldId="306"/>
        </pc:sldMkLst>
        <pc:graphicFrameChg chg="mod">
          <ac:chgData name="Terry Stine, Lindsay" userId="770cce29-6de8-443a-ad08-0e6dec09883b" providerId="ADAL" clId="{72CE74CF-045E-48E9-9C66-18DC6487BE53}" dt="2025-09-02T22:55:14.399" v="5440" actId="20577"/>
          <ac:graphicFrameMkLst>
            <pc:docMk/>
            <pc:sldMk cId="408167153" sldId="306"/>
            <ac:graphicFrameMk id="5" creationId="{1AA3D899-3907-BE7C-BAFD-3909BA45D7A5}"/>
          </ac:graphicFrameMkLst>
        </pc:graphicFrameChg>
      </pc:sldChg>
      <pc:sldChg chg="del">
        <pc:chgData name="Terry Stine, Lindsay" userId="770cce29-6de8-443a-ad08-0e6dec09883b" providerId="ADAL" clId="{72CE74CF-045E-48E9-9C66-18DC6487BE53}" dt="2025-09-02T21:09:03.339" v="121" actId="2696"/>
        <pc:sldMkLst>
          <pc:docMk/>
          <pc:sldMk cId="722837742" sldId="309"/>
        </pc:sldMkLst>
      </pc:sldChg>
      <pc:sldChg chg="del">
        <pc:chgData name="Terry Stine, Lindsay" userId="770cce29-6de8-443a-ad08-0e6dec09883b" providerId="ADAL" clId="{72CE74CF-045E-48E9-9C66-18DC6487BE53}" dt="2025-09-02T20:59:30.555" v="46" actId="2696"/>
        <pc:sldMkLst>
          <pc:docMk/>
          <pc:sldMk cId="2999859248" sldId="314"/>
        </pc:sldMkLst>
      </pc:sldChg>
      <pc:sldChg chg="del">
        <pc:chgData name="Terry Stine, Lindsay" userId="770cce29-6de8-443a-ad08-0e6dec09883b" providerId="ADAL" clId="{72CE74CF-045E-48E9-9C66-18DC6487BE53}" dt="2025-09-02T21:08:47.846" v="120" actId="2696"/>
        <pc:sldMkLst>
          <pc:docMk/>
          <pc:sldMk cId="1206742299" sldId="315"/>
        </pc:sldMkLst>
      </pc:sldChg>
      <pc:sldChg chg="del">
        <pc:chgData name="Terry Stine, Lindsay" userId="770cce29-6de8-443a-ad08-0e6dec09883b" providerId="ADAL" clId="{72CE74CF-045E-48E9-9C66-18DC6487BE53}" dt="2025-09-02T18:58:11.305" v="24" actId="2696"/>
        <pc:sldMkLst>
          <pc:docMk/>
          <pc:sldMk cId="3607247747" sldId="317"/>
        </pc:sldMkLst>
      </pc:sldChg>
      <pc:sldChg chg="del">
        <pc:chgData name="Terry Stine, Lindsay" userId="770cce29-6de8-443a-ad08-0e6dec09883b" providerId="ADAL" clId="{72CE74CF-045E-48E9-9C66-18DC6487BE53}" dt="2025-09-02T22:11:45.585" v="3048" actId="47"/>
        <pc:sldMkLst>
          <pc:docMk/>
          <pc:sldMk cId="1114339728" sldId="318"/>
        </pc:sldMkLst>
      </pc:sldChg>
      <pc:sldChg chg="del">
        <pc:chgData name="Terry Stine, Lindsay" userId="770cce29-6de8-443a-ad08-0e6dec09883b" providerId="ADAL" clId="{72CE74CF-045E-48E9-9C66-18DC6487BE53}" dt="2025-09-02T22:07:01.295" v="2988" actId="47"/>
        <pc:sldMkLst>
          <pc:docMk/>
          <pc:sldMk cId="4079108825" sldId="324"/>
        </pc:sldMkLst>
      </pc:sldChg>
      <pc:sldChg chg="modSp mod">
        <pc:chgData name="Terry Stine, Lindsay" userId="770cce29-6de8-443a-ad08-0e6dec09883b" providerId="ADAL" clId="{72CE74CF-045E-48E9-9C66-18DC6487BE53}" dt="2025-09-02T21:01:35.290" v="73" actId="20577"/>
        <pc:sldMkLst>
          <pc:docMk/>
          <pc:sldMk cId="2523156571" sldId="325"/>
        </pc:sldMkLst>
        <pc:spChg chg="mod">
          <ac:chgData name="Terry Stine, Lindsay" userId="770cce29-6de8-443a-ad08-0e6dec09883b" providerId="ADAL" clId="{72CE74CF-045E-48E9-9C66-18DC6487BE53}" dt="2025-09-02T21:01:35.290" v="73" actId="20577"/>
          <ac:spMkLst>
            <pc:docMk/>
            <pc:sldMk cId="2523156571" sldId="325"/>
            <ac:spMk id="5" creationId="{50744139-2B45-5A97-CD6A-52AC36D783C3}"/>
          </ac:spMkLst>
        </pc:spChg>
      </pc:sldChg>
      <pc:sldChg chg="modSp mod modClrScheme chgLayout">
        <pc:chgData name="Terry Stine, Lindsay" userId="770cce29-6de8-443a-ad08-0e6dec09883b" providerId="ADAL" clId="{72CE74CF-045E-48E9-9C66-18DC6487BE53}" dt="2025-09-02T21:34:27.048" v="364" actId="26606"/>
        <pc:sldMkLst>
          <pc:docMk/>
          <pc:sldMk cId="2770670395" sldId="326"/>
        </pc:sldMkLst>
        <pc:spChg chg="mod modVis">
          <ac:chgData name="Terry Stine, Lindsay" userId="770cce29-6de8-443a-ad08-0e6dec09883b" providerId="ADAL" clId="{72CE74CF-045E-48E9-9C66-18DC6487BE53}" dt="2025-09-02T21:34:27.048" v="364" actId="26606"/>
          <ac:spMkLst>
            <pc:docMk/>
            <pc:sldMk cId="2770670395" sldId="326"/>
            <ac:spMk id="4" creationId="{0391A7FE-8B3B-67A9-A6A5-94481765B2BA}"/>
          </ac:spMkLst>
        </pc:spChg>
        <pc:spChg chg="mod">
          <ac:chgData name="Terry Stine, Lindsay" userId="770cce29-6de8-443a-ad08-0e6dec09883b" providerId="ADAL" clId="{72CE74CF-045E-48E9-9C66-18DC6487BE53}" dt="2025-09-02T21:34:27.048" v="364" actId="26606"/>
          <ac:spMkLst>
            <pc:docMk/>
            <pc:sldMk cId="2770670395" sldId="326"/>
            <ac:spMk id="5" creationId="{C98BB6C2-95C8-30EE-3FBD-1A73AAC4DC53}"/>
          </ac:spMkLst>
        </pc:spChg>
      </pc:sldChg>
      <pc:sldChg chg="del">
        <pc:chgData name="Terry Stine, Lindsay" userId="770cce29-6de8-443a-ad08-0e6dec09883b" providerId="ADAL" clId="{72CE74CF-045E-48E9-9C66-18DC6487BE53}" dt="2025-09-02T21:26:47.067" v="208" actId="2696"/>
        <pc:sldMkLst>
          <pc:docMk/>
          <pc:sldMk cId="1909656098" sldId="327"/>
        </pc:sldMkLst>
      </pc:sldChg>
      <pc:sldChg chg="del">
        <pc:chgData name="Terry Stine, Lindsay" userId="770cce29-6de8-443a-ad08-0e6dec09883b" providerId="ADAL" clId="{72CE74CF-045E-48E9-9C66-18DC6487BE53}" dt="2025-09-02T22:12:42.302" v="3049" actId="47"/>
        <pc:sldMkLst>
          <pc:docMk/>
          <pc:sldMk cId="2171778276" sldId="328"/>
        </pc:sldMkLst>
      </pc:sldChg>
      <pc:sldChg chg="del">
        <pc:chgData name="Terry Stine, Lindsay" userId="770cce29-6de8-443a-ad08-0e6dec09883b" providerId="ADAL" clId="{72CE74CF-045E-48E9-9C66-18DC6487BE53}" dt="2025-09-02T21:44:28.401" v="1346" actId="2696"/>
        <pc:sldMkLst>
          <pc:docMk/>
          <pc:sldMk cId="3401644042" sldId="329"/>
        </pc:sldMkLst>
      </pc:sldChg>
      <pc:sldChg chg="del">
        <pc:chgData name="Terry Stine, Lindsay" userId="770cce29-6de8-443a-ad08-0e6dec09883b" providerId="ADAL" clId="{72CE74CF-045E-48E9-9C66-18DC6487BE53}" dt="2025-09-02T21:24:08.691" v="138" actId="47"/>
        <pc:sldMkLst>
          <pc:docMk/>
          <pc:sldMk cId="1349142086" sldId="332"/>
        </pc:sldMkLst>
      </pc:sldChg>
      <pc:sldChg chg="addSp delSp modSp new mod">
        <pc:chgData name="Terry Stine, Lindsay" userId="770cce29-6de8-443a-ad08-0e6dec09883b" providerId="ADAL" clId="{72CE74CF-045E-48E9-9C66-18DC6487BE53}" dt="2025-09-02T23:05:15.099" v="5658" actId="20577"/>
        <pc:sldMkLst>
          <pc:docMk/>
          <pc:sldMk cId="609563685" sldId="335"/>
        </pc:sldMkLst>
        <pc:spChg chg="mod">
          <ac:chgData name="Terry Stine, Lindsay" userId="770cce29-6de8-443a-ad08-0e6dec09883b" providerId="ADAL" clId="{72CE74CF-045E-48E9-9C66-18DC6487BE53}" dt="2025-09-02T21:28:24.728" v="286" actId="26606"/>
          <ac:spMkLst>
            <pc:docMk/>
            <pc:sldMk cId="609563685" sldId="335"/>
            <ac:spMk id="2" creationId="{25F54FB0-4CFE-9870-39AA-B7FD0EDD354E}"/>
          </ac:spMkLst>
        </pc:spChg>
        <pc:spChg chg="del mod">
          <ac:chgData name="Terry Stine, Lindsay" userId="770cce29-6de8-443a-ad08-0e6dec09883b" providerId="ADAL" clId="{72CE74CF-045E-48E9-9C66-18DC6487BE53}" dt="2025-09-02T21:28:24.728" v="286" actId="26606"/>
          <ac:spMkLst>
            <pc:docMk/>
            <pc:sldMk cId="609563685" sldId="335"/>
            <ac:spMk id="3" creationId="{26CFD4A1-62CC-EA2D-653A-99BA4C5D9FB9}"/>
          </ac:spMkLst>
        </pc:spChg>
        <pc:spChg chg="mod">
          <ac:chgData name="Terry Stine, Lindsay" userId="770cce29-6de8-443a-ad08-0e6dec09883b" providerId="ADAL" clId="{72CE74CF-045E-48E9-9C66-18DC6487BE53}" dt="2025-09-02T21:28:24.728" v="286" actId="26606"/>
          <ac:spMkLst>
            <pc:docMk/>
            <pc:sldMk cId="609563685" sldId="335"/>
            <ac:spMk id="4" creationId="{C194D5BA-FC47-6D28-4EFE-3411C2E9EF2A}"/>
          </ac:spMkLst>
        </pc:spChg>
        <pc:graphicFrameChg chg="add mod modGraphic">
          <ac:chgData name="Terry Stine, Lindsay" userId="770cce29-6de8-443a-ad08-0e6dec09883b" providerId="ADAL" clId="{72CE74CF-045E-48E9-9C66-18DC6487BE53}" dt="2025-09-02T23:05:15.099" v="5658" actId="20577"/>
          <ac:graphicFrameMkLst>
            <pc:docMk/>
            <pc:sldMk cId="609563685" sldId="335"/>
            <ac:graphicFrameMk id="6" creationId="{B1A8FF72-B159-5427-27CC-2389A1B02A28}"/>
          </ac:graphicFrameMkLst>
        </pc:graphicFrameChg>
      </pc:sldChg>
      <pc:sldChg chg="addSp delSp modSp new mod ord modClrScheme chgLayout">
        <pc:chgData name="Terry Stine, Lindsay" userId="770cce29-6de8-443a-ad08-0e6dec09883b" providerId="ADAL" clId="{72CE74CF-045E-48E9-9C66-18DC6487BE53}" dt="2025-09-02T21:50:02.590" v="1401" actId="207"/>
        <pc:sldMkLst>
          <pc:docMk/>
          <pc:sldMk cId="4063405178" sldId="336"/>
        </pc:sldMkLst>
        <pc:spChg chg="mod ord">
          <ac:chgData name="Terry Stine, Lindsay" userId="770cce29-6de8-443a-ad08-0e6dec09883b" providerId="ADAL" clId="{72CE74CF-045E-48E9-9C66-18DC6487BE53}" dt="2025-09-02T21:41:16.381" v="1293" actId="20577"/>
          <ac:spMkLst>
            <pc:docMk/>
            <pc:sldMk cId="4063405178" sldId="336"/>
            <ac:spMk id="2" creationId="{D1249AEE-DBB6-AE3A-7314-D7558C2A067E}"/>
          </ac:spMkLst>
        </pc:spChg>
        <pc:spChg chg="del mod ord">
          <ac:chgData name="Terry Stine, Lindsay" userId="770cce29-6de8-443a-ad08-0e6dec09883b" providerId="ADAL" clId="{72CE74CF-045E-48E9-9C66-18DC6487BE53}" dt="2025-09-02T21:37:18.401" v="464" actId="700"/>
          <ac:spMkLst>
            <pc:docMk/>
            <pc:sldMk cId="4063405178" sldId="336"/>
            <ac:spMk id="3" creationId="{9FC9C8D9-6CBA-C8F6-CD28-F881E5F46028}"/>
          </ac:spMkLst>
        </pc:spChg>
        <pc:spChg chg="mod ord">
          <ac:chgData name="Terry Stine, Lindsay" userId="770cce29-6de8-443a-ad08-0e6dec09883b" providerId="ADAL" clId="{72CE74CF-045E-48E9-9C66-18DC6487BE53}" dt="2025-09-02T21:37:18.401" v="464" actId="700"/>
          <ac:spMkLst>
            <pc:docMk/>
            <pc:sldMk cId="4063405178" sldId="336"/>
            <ac:spMk id="4" creationId="{D9A8ED7C-BF72-4B3A-514B-5FDCF580BD5B}"/>
          </ac:spMkLst>
        </pc:spChg>
        <pc:spChg chg="add mod ord">
          <ac:chgData name="Terry Stine, Lindsay" userId="770cce29-6de8-443a-ad08-0e6dec09883b" providerId="ADAL" clId="{72CE74CF-045E-48E9-9C66-18DC6487BE53}" dt="2025-09-02T21:49:59.483" v="1400" actId="207"/>
          <ac:spMkLst>
            <pc:docMk/>
            <pc:sldMk cId="4063405178" sldId="336"/>
            <ac:spMk id="5" creationId="{7398865E-55FE-6FDF-5A83-1FB4F8DDCBA3}"/>
          </ac:spMkLst>
        </pc:spChg>
        <pc:spChg chg="add mod ord">
          <ac:chgData name="Terry Stine, Lindsay" userId="770cce29-6de8-443a-ad08-0e6dec09883b" providerId="ADAL" clId="{72CE74CF-045E-48E9-9C66-18DC6487BE53}" dt="2025-09-02T21:49:34.867" v="1395" actId="12"/>
          <ac:spMkLst>
            <pc:docMk/>
            <pc:sldMk cId="4063405178" sldId="336"/>
            <ac:spMk id="6" creationId="{01CB0305-546F-B944-9250-15AF41D070B3}"/>
          </ac:spMkLst>
        </pc:spChg>
        <pc:spChg chg="add mod ord">
          <ac:chgData name="Terry Stine, Lindsay" userId="770cce29-6de8-443a-ad08-0e6dec09883b" providerId="ADAL" clId="{72CE74CF-045E-48E9-9C66-18DC6487BE53}" dt="2025-09-02T21:50:02.590" v="1401" actId="207"/>
          <ac:spMkLst>
            <pc:docMk/>
            <pc:sldMk cId="4063405178" sldId="336"/>
            <ac:spMk id="7" creationId="{6A096A71-ED68-BE9C-A94D-D9453811D7BC}"/>
          </ac:spMkLst>
        </pc:spChg>
        <pc:spChg chg="add mod ord">
          <ac:chgData name="Terry Stine, Lindsay" userId="770cce29-6de8-443a-ad08-0e6dec09883b" providerId="ADAL" clId="{72CE74CF-045E-48E9-9C66-18DC6487BE53}" dt="2025-09-02T21:49:50.747" v="1399" actId="12"/>
          <ac:spMkLst>
            <pc:docMk/>
            <pc:sldMk cId="4063405178" sldId="336"/>
            <ac:spMk id="8" creationId="{8B356256-D995-625B-668F-3E0454737AEF}"/>
          </ac:spMkLst>
        </pc:spChg>
      </pc:sldChg>
      <pc:sldChg chg="addSp delSp modSp new mod ord modClrScheme chgLayout modNotesTx">
        <pc:chgData name="Terry Stine, Lindsay" userId="770cce29-6de8-443a-ad08-0e6dec09883b" providerId="ADAL" clId="{72CE74CF-045E-48E9-9C66-18DC6487BE53}" dt="2025-09-03T11:54:32.117" v="5665"/>
        <pc:sldMkLst>
          <pc:docMk/>
          <pc:sldMk cId="2174860180" sldId="337"/>
        </pc:sldMkLst>
        <pc:spChg chg="del mod ord">
          <ac:chgData name="Terry Stine, Lindsay" userId="770cce29-6de8-443a-ad08-0e6dec09883b" providerId="ADAL" clId="{72CE74CF-045E-48E9-9C66-18DC6487BE53}" dt="2025-09-02T21:51:21.195" v="1403" actId="700"/>
          <ac:spMkLst>
            <pc:docMk/>
            <pc:sldMk cId="2174860180" sldId="337"/>
            <ac:spMk id="2" creationId="{92E2C087-B153-9F68-E60A-75A3447B17AE}"/>
          </ac:spMkLst>
        </pc:spChg>
        <pc:spChg chg="del">
          <ac:chgData name="Terry Stine, Lindsay" userId="770cce29-6de8-443a-ad08-0e6dec09883b" providerId="ADAL" clId="{72CE74CF-045E-48E9-9C66-18DC6487BE53}" dt="2025-09-02T21:51:21.195" v="1403" actId="700"/>
          <ac:spMkLst>
            <pc:docMk/>
            <pc:sldMk cId="2174860180" sldId="337"/>
            <ac:spMk id="3" creationId="{137B2694-8622-4CFF-B298-5DA97618D9BE}"/>
          </ac:spMkLst>
        </pc:spChg>
        <pc:spChg chg="del mod ord">
          <ac:chgData name="Terry Stine, Lindsay" userId="770cce29-6de8-443a-ad08-0e6dec09883b" providerId="ADAL" clId="{72CE74CF-045E-48E9-9C66-18DC6487BE53}" dt="2025-09-02T21:51:21.195" v="1403" actId="700"/>
          <ac:spMkLst>
            <pc:docMk/>
            <pc:sldMk cId="2174860180" sldId="337"/>
            <ac:spMk id="4" creationId="{0CE88CE0-4D7F-E12C-ABA2-A3EC18493688}"/>
          </ac:spMkLst>
        </pc:spChg>
        <pc:spChg chg="del">
          <ac:chgData name="Terry Stine, Lindsay" userId="770cce29-6de8-443a-ad08-0e6dec09883b" providerId="ADAL" clId="{72CE74CF-045E-48E9-9C66-18DC6487BE53}" dt="2025-09-02T21:51:21.195" v="1403" actId="700"/>
          <ac:spMkLst>
            <pc:docMk/>
            <pc:sldMk cId="2174860180" sldId="337"/>
            <ac:spMk id="5" creationId="{64FB8BD0-A2B6-34ED-5FFD-60A6CA5F31AF}"/>
          </ac:spMkLst>
        </pc:spChg>
        <pc:spChg chg="del mod ord">
          <ac:chgData name="Terry Stine, Lindsay" userId="770cce29-6de8-443a-ad08-0e6dec09883b" providerId="ADAL" clId="{72CE74CF-045E-48E9-9C66-18DC6487BE53}" dt="2025-09-02T21:51:21.195" v="1403" actId="700"/>
          <ac:spMkLst>
            <pc:docMk/>
            <pc:sldMk cId="2174860180" sldId="337"/>
            <ac:spMk id="6" creationId="{D10B8D15-C2EC-C93C-FE5E-AD9753F23A33}"/>
          </ac:spMkLst>
        </pc:spChg>
        <pc:spChg chg="mod ord">
          <ac:chgData name="Terry Stine, Lindsay" userId="770cce29-6de8-443a-ad08-0e6dec09883b" providerId="ADAL" clId="{72CE74CF-045E-48E9-9C66-18DC6487BE53}" dt="2025-09-02T21:51:41.636" v="1404" actId="700"/>
          <ac:spMkLst>
            <pc:docMk/>
            <pc:sldMk cId="2174860180" sldId="337"/>
            <ac:spMk id="7" creationId="{19923F67-DB67-6977-BC90-520D9171212D}"/>
          </ac:spMkLst>
        </pc:spChg>
        <pc:spChg chg="add del mod ord">
          <ac:chgData name="Terry Stine, Lindsay" userId="770cce29-6de8-443a-ad08-0e6dec09883b" providerId="ADAL" clId="{72CE74CF-045E-48E9-9C66-18DC6487BE53}" dt="2025-09-02T21:51:41.636" v="1404" actId="700"/>
          <ac:spMkLst>
            <pc:docMk/>
            <pc:sldMk cId="2174860180" sldId="337"/>
            <ac:spMk id="8" creationId="{EA151FE8-DF19-E026-2191-70DA84395E71}"/>
          </ac:spMkLst>
        </pc:spChg>
        <pc:spChg chg="add del mod ord">
          <ac:chgData name="Terry Stine, Lindsay" userId="770cce29-6de8-443a-ad08-0e6dec09883b" providerId="ADAL" clId="{72CE74CF-045E-48E9-9C66-18DC6487BE53}" dt="2025-09-02T21:51:41.636" v="1404" actId="700"/>
          <ac:spMkLst>
            <pc:docMk/>
            <pc:sldMk cId="2174860180" sldId="337"/>
            <ac:spMk id="9" creationId="{F9400035-7C60-A135-FC4F-EB6E1A60F15B}"/>
          </ac:spMkLst>
        </pc:spChg>
        <pc:spChg chg="add del mod ord">
          <ac:chgData name="Terry Stine, Lindsay" userId="770cce29-6de8-443a-ad08-0e6dec09883b" providerId="ADAL" clId="{72CE74CF-045E-48E9-9C66-18DC6487BE53}" dt="2025-09-02T21:51:41.636" v="1404" actId="700"/>
          <ac:spMkLst>
            <pc:docMk/>
            <pc:sldMk cId="2174860180" sldId="337"/>
            <ac:spMk id="10" creationId="{0CE27AA3-3DB9-EFEE-D9D1-4046BE02258D}"/>
          </ac:spMkLst>
        </pc:spChg>
        <pc:spChg chg="add del mod ord">
          <ac:chgData name="Terry Stine, Lindsay" userId="770cce29-6de8-443a-ad08-0e6dec09883b" providerId="ADAL" clId="{72CE74CF-045E-48E9-9C66-18DC6487BE53}" dt="2025-09-02T21:51:41.636" v="1404" actId="700"/>
          <ac:spMkLst>
            <pc:docMk/>
            <pc:sldMk cId="2174860180" sldId="337"/>
            <ac:spMk id="11" creationId="{5630A766-9337-E863-6C37-EEE14BFEA8CF}"/>
          </ac:spMkLst>
        </pc:spChg>
        <pc:spChg chg="add mod ord">
          <ac:chgData name="Terry Stine, Lindsay" userId="770cce29-6de8-443a-ad08-0e6dec09883b" providerId="ADAL" clId="{72CE74CF-045E-48E9-9C66-18DC6487BE53}" dt="2025-09-02T22:08:01.815" v="2998" actId="1076"/>
          <ac:spMkLst>
            <pc:docMk/>
            <pc:sldMk cId="2174860180" sldId="337"/>
            <ac:spMk id="12" creationId="{F28C9F99-B963-6FA3-29B9-C931E2D839BB}"/>
          </ac:spMkLst>
        </pc:spChg>
        <pc:spChg chg="add mod ord">
          <ac:chgData name="Terry Stine, Lindsay" userId="770cce29-6de8-443a-ad08-0e6dec09883b" providerId="ADAL" clId="{72CE74CF-045E-48E9-9C66-18DC6487BE53}" dt="2025-09-02T22:09:44.595" v="3023" actId="1076"/>
          <ac:spMkLst>
            <pc:docMk/>
            <pc:sldMk cId="2174860180" sldId="337"/>
            <ac:spMk id="13" creationId="{58022A42-206D-1DB4-5AE8-91932EFE7162}"/>
          </ac:spMkLst>
        </pc:spChg>
        <pc:spChg chg="add mod ord">
          <ac:chgData name="Terry Stine, Lindsay" userId="770cce29-6de8-443a-ad08-0e6dec09883b" providerId="ADAL" clId="{72CE74CF-045E-48E9-9C66-18DC6487BE53}" dt="2025-09-02T22:09:46.859" v="3024" actId="1076"/>
          <ac:spMkLst>
            <pc:docMk/>
            <pc:sldMk cId="2174860180" sldId="337"/>
            <ac:spMk id="14" creationId="{34D0C616-08CC-843F-6F9E-D89A04FB7CDC}"/>
          </ac:spMkLst>
        </pc:spChg>
        <pc:spChg chg="add mod ord">
          <ac:chgData name="Terry Stine, Lindsay" userId="770cce29-6de8-443a-ad08-0e6dec09883b" providerId="ADAL" clId="{72CE74CF-045E-48E9-9C66-18DC6487BE53}" dt="2025-09-02T22:09:49.469" v="3025" actId="1076"/>
          <ac:spMkLst>
            <pc:docMk/>
            <pc:sldMk cId="2174860180" sldId="337"/>
            <ac:spMk id="15" creationId="{942F1331-3B75-496D-03CE-6ED2EA70D1FA}"/>
          </ac:spMkLst>
        </pc:spChg>
        <pc:spChg chg="add mod ord">
          <ac:chgData name="Terry Stine, Lindsay" userId="770cce29-6de8-443a-ad08-0e6dec09883b" providerId="ADAL" clId="{72CE74CF-045E-48E9-9C66-18DC6487BE53}" dt="2025-09-02T22:11:18.482" v="3046" actId="14100"/>
          <ac:spMkLst>
            <pc:docMk/>
            <pc:sldMk cId="2174860180" sldId="337"/>
            <ac:spMk id="16" creationId="{E4AA43C3-309B-DD97-082D-37D0B318BAD8}"/>
          </ac:spMkLst>
        </pc:spChg>
        <pc:spChg chg="add mod">
          <ac:chgData name="Terry Stine, Lindsay" userId="770cce29-6de8-443a-ad08-0e6dec09883b" providerId="ADAL" clId="{72CE74CF-045E-48E9-9C66-18DC6487BE53}" dt="2025-09-02T22:10:05.400" v="3031" actId="1076"/>
          <ac:spMkLst>
            <pc:docMk/>
            <pc:sldMk cId="2174860180" sldId="337"/>
            <ac:spMk id="17" creationId="{B9EFDA66-519B-2E1D-F364-22F8DCE3117B}"/>
          </ac:spMkLst>
        </pc:spChg>
        <pc:spChg chg="add mod">
          <ac:chgData name="Terry Stine, Lindsay" userId="770cce29-6de8-443a-ad08-0e6dec09883b" providerId="ADAL" clId="{72CE74CF-045E-48E9-9C66-18DC6487BE53}" dt="2025-09-02T22:10:01.523" v="3029" actId="1076"/>
          <ac:spMkLst>
            <pc:docMk/>
            <pc:sldMk cId="2174860180" sldId="337"/>
            <ac:spMk id="18" creationId="{5096F02F-6C02-3340-6ABD-94A74678D1BF}"/>
          </ac:spMkLst>
        </pc:spChg>
        <pc:spChg chg="add mod">
          <ac:chgData name="Terry Stine, Lindsay" userId="770cce29-6de8-443a-ad08-0e6dec09883b" providerId="ADAL" clId="{72CE74CF-045E-48E9-9C66-18DC6487BE53}" dt="2025-09-02T22:09:59.242" v="3028" actId="1076"/>
          <ac:spMkLst>
            <pc:docMk/>
            <pc:sldMk cId="2174860180" sldId="337"/>
            <ac:spMk id="19" creationId="{C1688A3F-12CF-7660-5940-E057C914355D}"/>
          </ac:spMkLst>
        </pc:spChg>
        <pc:spChg chg="add mod">
          <ac:chgData name="Terry Stine, Lindsay" userId="770cce29-6de8-443a-ad08-0e6dec09883b" providerId="ADAL" clId="{72CE74CF-045E-48E9-9C66-18DC6487BE53}" dt="2025-09-02T22:09:54.586" v="3027" actId="1076"/>
          <ac:spMkLst>
            <pc:docMk/>
            <pc:sldMk cId="2174860180" sldId="337"/>
            <ac:spMk id="20" creationId="{82A02F3B-0041-1D8A-4F08-9B8CA4AF2833}"/>
          </ac:spMkLst>
        </pc:spChg>
        <pc:spChg chg="add mod">
          <ac:chgData name="Terry Stine, Lindsay" userId="770cce29-6de8-443a-ad08-0e6dec09883b" providerId="ADAL" clId="{72CE74CF-045E-48E9-9C66-18DC6487BE53}" dt="2025-09-02T22:11:23.894" v="3047" actId="1076"/>
          <ac:spMkLst>
            <pc:docMk/>
            <pc:sldMk cId="2174860180" sldId="337"/>
            <ac:spMk id="22" creationId="{E9FDF390-850D-13DC-0807-DBA318B3353C}"/>
          </ac:spMkLst>
        </pc:spChg>
        <pc:picChg chg="add del mod ord">
          <ac:chgData name="Terry Stine, Lindsay" userId="770cce29-6de8-443a-ad08-0e6dec09883b" providerId="ADAL" clId="{72CE74CF-045E-48E9-9C66-18DC6487BE53}" dt="2025-09-02T22:09:39.305" v="3022" actId="478"/>
          <ac:picMkLst>
            <pc:docMk/>
            <pc:sldMk cId="2174860180" sldId="337"/>
            <ac:picMk id="21" creationId="{AD81A9CB-99E1-AE13-BC98-15EDF66AE67C}"/>
          </ac:picMkLst>
        </pc:picChg>
      </pc:sldChg>
      <pc:sldChg chg="addSp delSp modSp new mod modClrScheme chgLayout modNotesTx">
        <pc:chgData name="Terry Stine, Lindsay" userId="770cce29-6de8-443a-ad08-0e6dec09883b" providerId="ADAL" clId="{72CE74CF-045E-48E9-9C66-18DC6487BE53}" dt="2025-09-02T22:59:48.262" v="5577" actId="20577"/>
        <pc:sldMkLst>
          <pc:docMk/>
          <pc:sldMk cId="2038554965" sldId="338"/>
        </pc:sldMkLst>
        <pc:spChg chg="del mod ord">
          <ac:chgData name="Terry Stine, Lindsay" userId="770cce29-6de8-443a-ad08-0e6dec09883b" providerId="ADAL" clId="{72CE74CF-045E-48E9-9C66-18DC6487BE53}" dt="2025-09-02T22:16:43.686" v="3145" actId="700"/>
          <ac:spMkLst>
            <pc:docMk/>
            <pc:sldMk cId="2038554965" sldId="338"/>
            <ac:spMk id="2" creationId="{C98DAF44-08B5-4C34-E777-807A5435A857}"/>
          </ac:spMkLst>
        </pc:spChg>
        <pc:spChg chg="del mod ord">
          <ac:chgData name="Terry Stine, Lindsay" userId="770cce29-6de8-443a-ad08-0e6dec09883b" providerId="ADAL" clId="{72CE74CF-045E-48E9-9C66-18DC6487BE53}" dt="2025-09-02T22:16:43.686" v="3145" actId="700"/>
          <ac:spMkLst>
            <pc:docMk/>
            <pc:sldMk cId="2038554965" sldId="338"/>
            <ac:spMk id="3" creationId="{35BDA177-13BC-48C6-B674-8FA7F7AAC09F}"/>
          </ac:spMkLst>
        </pc:spChg>
        <pc:spChg chg="add mod ord">
          <ac:chgData name="Terry Stine, Lindsay" userId="770cce29-6de8-443a-ad08-0e6dec09883b" providerId="ADAL" clId="{72CE74CF-045E-48E9-9C66-18DC6487BE53}" dt="2025-09-02T22:17:07.328" v="3164" actId="20577"/>
          <ac:spMkLst>
            <pc:docMk/>
            <pc:sldMk cId="2038554965" sldId="338"/>
            <ac:spMk id="4" creationId="{4444A2E0-6598-AC4A-F19A-8AC2D03F04AC}"/>
          </ac:spMkLst>
        </pc:spChg>
        <pc:spChg chg="add mod ord">
          <ac:chgData name="Terry Stine, Lindsay" userId="770cce29-6de8-443a-ad08-0e6dec09883b" providerId="ADAL" clId="{72CE74CF-045E-48E9-9C66-18DC6487BE53}" dt="2025-09-02T22:59:48.262" v="5577" actId="20577"/>
          <ac:spMkLst>
            <pc:docMk/>
            <pc:sldMk cId="2038554965" sldId="338"/>
            <ac:spMk id="5" creationId="{56748914-5F34-8CDE-66F2-1F42BD3BF2B2}"/>
          </ac:spMkLst>
        </pc:spChg>
      </pc:sldChg>
      <pc:sldChg chg="modSp add mod">
        <pc:chgData name="Terry Stine, Lindsay" userId="770cce29-6de8-443a-ad08-0e6dec09883b" providerId="ADAL" clId="{72CE74CF-045E-48E9-9C66-18DC6487BE53}" dt="2025-09-02T22:39:17.582" v="4389" actId="21"/>
        <pc:sldMkLst>
          <pc:docMk/>
          <pc:sldMk cId="2121148465" sldId="339"/>
        </pc:sldMkLst>
        <pc:spChg chg="mod">
          <ac:chgData name="Terry Stine, Lindsay" userId="770cce29-6de8-443a-ad08-0e6dec09883b" providerId="ADAL" clId="{72CE74CF-045E-48E9-9C66-18DC6487BE53}" dt="2025-09-02T22:24:50.828" v="3755" actId="20577"/>
          <ac:spMkLst>
            <pc:docMk/>
            <pc:sldMk cId="2121148465" sldId="339"/>
            <ac:spMk id="4" creationId="{EAA84585-CA5D-25E6-4F0B-B0875DC3A6AE}"/>
          </ac:spMkLst>
        </pc:spChg>
        <pc:spChg chg="mod">
          <ac:chgData name="Terry Stine, Lindsay" userId="770cce29-6de8-443a-ad08-0e6dec09883b" providerId="ADAL" clId="{72CE74CF-045E-48E9-9C66-18DC6487BE53}" dt="2025-09-02T22:39:17.582" v="4389" actId="21"/>
          <ac:spMkLst>
            <pc:docMk/>
            <pc:sldMk cId="2121148465" sldId="339"/>
            <ac:spMk id="5" creationId="{E1D8B305-0EC4-E224-09BE-55361CAA59F0}"/>
          </ac:spMkLst>
        </pc:spChg>
      </pc:sldChg>
      <pc:sldChg chg="modSp add mod">
        <pc:chgData name="Terry Stine, Lindsay" userId="770cce29-6de8-443a-ad08-0e6dec09883b" providerId="ADAL" clId="{72CE74CF-045E-48E9-9C66-18DC6487BE53}" dt="2025-09-02T22:40:37.072" v="4431" actId="20577"/>
        <pc:sldMkLst>
          <pc:docMk/>
          <pc:sldMk cId="1021573495" sldId="340"/>
        </pc:sldMkLst>
        <pc:spChg chg="mod">
          <ac:chgData name="Terry Stine, Lindsay" userId="770cce29-6de8-443a-ad08-0e6dec09883b" providerId="ADAL" clId="{72CE74CF-045E-48E9-9C66-18DC6487BE53}" dt="2025-09-02T22:40:37.072" v="4431" actId="20577"/>
          <ac:spMkLst>
            <pc:docMk/>
            <pc:sldMk cId="1021573495" sldId="340"/>
            <ac:spMk id="5" creationId="{2F4B1990-DBA9-320E-B5D7-E5251B091BBC}"/>
          </ac:spMkLst>
        </pc:spChg>
      </pc:sldChg>
      <pc:sldChg chg="addSp delSp modSp new mod ord modClrScheme chgLayout">
        <pc:chgData name="Terry Stine, Lindsay" userId="770cce29-6de8-443a-ad08-0e6dec09883b" providerId="ADAL" clId="{72CE74CF-045E-48E9-9C66-18DC6487BE53}" dt="2025-09-02T23:02:05.966" v="5582" actId="207"/>
        <pc:sldMkLst>
          <pc:docMk/>
          <pc:sldMk cId="3392449431" sldId="341"/>
        </pc:sldMkLst>
        <pc:spChg chg="mod">
          <ac:chgData name="Terry Stine, Lindsay" userId="770cce29-6de8-443a-ad08-0e6dec09883b" providerId="ADAL" clId="{72CE74CF-045E-48E9-9C66-18DC6487BE53}" dt="2025-09-02T22:42:57.927" v="4572" actId="26606"/>
          <ac:spMkLst>
            <pc:docMk/>
            <pc:sldMk cId="3392449431" sldId="341"/>
            <ac:spMk id="2" creationId="{7648700A-7A68-EBAE-B2AB-7AE344A51408}"/>
          </ac:spMkLst>
        </pc:spChg>
        <pc:spChg chg="add del mod">
          <ac:chgData name="Terry Stine, Lindsay" userId="770cce29-6de8-443a-ad08-0e6dec09883b" providerId="ADAL" clId="{72CE74CF-045E-48E9-9C66-18DC6487BE53}" dt="2025-09-02T22:42:57.927" v="4572" actId="26606"/>
          <ac:spMkLst>
            <pc:docMk/>
            <pc:sldMk cId="3392449431" sldId="341"/>
            <ac:spMk id="3" creationId="{7ACD5A11-70E7-5EC7-9457-0B46B769E721}"/>
          </ac:spMkLst>
        </pc:spChg>
        <pc:spChg chg="mod">
          <ac:chgData name="Terry Stine, Lindsay" userId="770cce29-6de8-443a-ad08-0e6dec09883b" providerId="ADAL" clId="{72CE74CF-045E-48E9-9C66-18DC6487BE53}" dt="2025-09-02T22:42:57.927" v="4572" actId="26606"/>
          <ac:spMkLst>
            <pc:docMk/>
            <pc:sldMk cId="3392449431" sldId="341"/>
            <ac:spMk id="4" creationId="{303B087F-1FF0-5829-5C3D-15DD8A592108}"/>
          </ac:spMkLst>
        </pc:spChg>
        <pc:spChg chg="add del mod">
          <ac:chgData name="Terry Stine, Lindsay" userId="770cce29-6de8-443a-ad08-0e6dec09883b" providerId="ADAL" clId="{72CE74CF-045E-48E9-9C66-18DC6487BE53}" dt="2025-09-02T22:42:57.890" v="4571" actId="26606"/>
          <ac:spMkLst>
            <pc:docMk/>
            <pc:sldMk cId="3392449431" sldId="341"/>
            <ac:spMk id="10" creationId="{BE3333D7-FFDB-D94E-1A48-6A932FFAEBF7}"/>
          </ac:spMkLst>
        </pc:spChg>
        <pc:graphicFrameChg chg="add del">
          <ac:chgData name="Terry Stine, Lindsay" userId="770cce29-6de8-443a-ad08-0e6dec09883b" providerId="ADAL" clId="{72CE74CF-045E-48E9-9C66-18DC6487BE53}" dt="2025-09-02T22:42:44.417" v="4569" actId="26606"/>
          <ac:graphicFrameMkLst>
            <pc:docMk/>
            <pc:sldMk cId="3392449431" sldId="341"/>
            <ac:graphicFrameMk id="6" creationId="{6F64D50F-C4FF-04A6-79E1-DB430DD26E9E}"/>
          </ac:graphicFrameMkLst>
        </pc:graphicFrameChg>
        <pc:graphicFrameChg chg="add del">
          <ac:chgData name="Terry Stine, Lindsay" userId="770cce29-6de8-443a-ad08-0e6dec09883b" providerId="ADAL" clId="{72CE74CF-045E-48E9-9C66-18DC6487BE53}" dt="2025-09-02T22:42:57.890" v="4571" actId="26606"/>
          <ac:graphicFrameMkLst>
            <pc:docMk/>
            <pc:sldMk cId="3392449431" sldId="341"/>
            <ac:graphicFrameMk id="8" creationId="{77805798-293D-475A-366A-4064F21CF4C7}"/>
          </ac:graphicFrameMkLst>
        </pc:graphicFrameChg>
        <pc:graphicFrameChg chg="add mod">
          <ac:chgData name="Terry Stine, Lindsay" userId="770cce29-6de8-443a-ad08-0e6dec09883b" providerId="ADAL" clId="{72CE74CF-045E-48E9-9C66-18DC6487BE53}" dt="2025-09-02T23:02:05.966" v="5582" actId="207"/>
          <ac:graphicFrameMkLst>
            <pc:docMk/>
            <pc:sldMk cId="3392449431" sldId="341"/>
            <ac:graphicFrameMk id="12" creationId="{3B061D82-C98C-D882-028D-3409FBF64532}"/>
          </ac:graphicFrameMkLst>
        </pc:graphicFrameChg>
      </pc:sldChg>
      <pc:sldChg chg="addSp delSp modSp new mod ord">
        <pc:chgData name="Terry Stine, Lindsay" userId="770cce29-6de8-443a-ad08-0e6dec09883b" providerId="ADAL" clId="{72CE74CF-045E-48E9-9C66-18DC6487BE53}" dt="2025-09-02T23:04:14.810" v="5615"/>
        <pc:sldMkLst>
          <pc:docMk/>
          <pc:sldMk cId="2314974357" sldId="342"/>
        </pc:sldMkLst>
        <pc:spChg chg="mod">
          <ac:chgData name="Terry Stine, Lindsay" userId="770cce29-6de8-443a-ad08-0e6dec09883b" providerId="ADAL" clId="{72CE74CF-045E-48E9-9C66-18DC6487BE53}" dt="2025-09-02T23:03:59.389" v="5611" actId="27636"/>
          <ac:spMkLst>
            <pc:docMk/>
            <pc:sldMk cId="2314974357" sldId="342"/>
            <ac:spMk id="2" creationId="{29E90EF8-75ED-A758-8C74-DF9D6D2EDF4B}"/>
          </ac:spMkLst>
        </pc:spChg>
        <pc:spChg chg="del">
          <ac:chgData name="Terry Stine, Lindsay" userId="770cce29-6de8-443a-ad08-0e6dec09883b" providerId="ADAL" clId="{72CE74CF-045E-48E9-9C66-18DC6487BE53}" dt="2025-09-02T23:02:57.574" v="5598"/>
          <ac:spMkLst>
            <pc:docMk/>
            <pc:sldMk cId="2314974357" sldId="342"/>
            <ac:spMk id="3" creationId="{EFC5F07D-F373-1EF3-B8C1-F6C0A6E36FD9}"/>
          </ac:spMkLst>
        </pc:spChg>
        <pc:picChg chg="add mod">
          <ac:chgData name="Terry Stine, Lindsay" userId="770cce29-6de8-443a-ad08-0e6dec09883b" providerId="ADAL" clId="{72CE74CF-045E-48E9-9C66-18DC6487BE53}" dt="2025-09-02T23:03:56.292" v="5609" actId="1076"/>
          <ac:picMkLst>
            <pc:docMk/>
            <pc:sldMk cId="2314974357" sldId="342"/>
            <ac:picMk id="1026" creationId="{7EF1124C-2F15-B305-9CE4-21D76456A6A9}"/>
          </ac:picMkLst>
        </pc:picChg>
      </pc:sldChg>
    </pc:docChg>
  </pc:docChgLst>
</pc:chgInfo>
</file>

<file path=ppt/diagrams/_rels/data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ohioemploymentfirst.org/meet-our-team" TargetMode="External"/><Relationship Id="rId7" Type="http://schemas.openxmlformats.org/officeDocument/2006/relationships/image" Target="../media/image29.svg"/><Relationship Id="rId2" Type="http://schemas.openxmlformats.org/officeDocument/2006/relationships/hyperlink" Target="https://outlook.office365.com/owa/calendar/DepartmentofDevelopmentalDisabilities@ohiodas.onmicrosoft.com/bookings/" TargetMode="External"/><Relationship Id="rId1" Type="http://schemas.openxmlformats.org/officeDocument/2006/relationships/hyperlink" Target="https://ots.ohioemploymentfirst.org/" TargetMode="Externa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https://ots.ohioemploymentfirst.org/" TargetMode="External"/><Relationship Id="rId7" Type="http://schemas.openxmlformats.org/officeDocument/2006/relationships/image" Target="../media/image3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hyperlink" Target="https://outlook.office365.com/owa/calendar/DepartmentofDevelopmentalDisabilities@ohiodas.onmicrosoft.com/bookings/" TargetMode="External"/><Relationship Id="rId11" Type="http://schemas.openxmlformats.org/officeDocument/2006/relationships/image" Target="../media/image33.svg"/><Relationship Id="rId5" Type="http://schemas.openxmlformats.org/officeDocument/2006/relationships/image" Target="../media/image29.sv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hyperlink" Target="https://ohioemploymentfirst.org/meet-our-team"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53945-E004-456B-9D78-9BC7E20179FD}"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62F49FDC-90D6-4D8C-8F41-1D1159F1AA73}">
      <dgm:prSet/>
      <dgm:spPr>
        <a:solidFill>
          <a:srgbClr val="0E3F75"/>
        </a:solidFill>
      </dgm:spPr>
      <dgm:t>
        <a:bodyPr/>
        <a:lstStyle/>
        <a:p>
          <a:pPr>
            <a:defRPr cap="all"/>
          </a:pPr>
          <a:r>
            <a:rPr lang="en-US" baseline="0" dirty="0"/>
            <a:t>Meet your team</a:t>
          </a:r>
          <a:endParaRPr lang="en-US" dirty="0"/>
        </a:p>
      </dgm:t>
    </dgm:pt>
    <dgm:pt modelId="{647C0799-D881-42E1-8425-403122F1078D}" type="parTrans" cxnId="{C9CD1638-66BC-486D-81D5-5811A9868399}">
      <dgm:prSet/>
      <dgm:spPr/>
      <dgm:t>
        <a:bodyPr/>
        <a:lstStyle/>
        <a:p>
          <a:endParaRPr lang="en-US"/>
        </a:p>
      </dgm:t>
    </dgm:pt>
    <dgm:pt modelId="{FB052307-97CF-43D5-B9C0-EEFB8F0FD1B5}" type="sibTrans" cxnId="{C9CD1638-66BC-486D-81D5-5811A9868399}">
      <dgm:prSet/>
      <dgm:spPr/>
      <dgm:t>
        <a:bodyPr/>
        <a:lstStyle/>
        <a:p>
          <a:endParaRPr lang="en-US"/>
        </a:p>
      </dgm:t>
    </dgm:pt>
    <dgm:pt modelId="{A7016867-2F9E-4635-B6BE-9D68C1B12BB4}">
      <dgm:prSet/>
      <dgm:spPr>
        <a:solidFill>
          <a:srgbClr val="0E3F75"/>
        </a:solidFill>
      </dgm:spPr>
      <dgm:t>
        <a:bodyPr/>
        <a:lstStyle/>
        <a:p>
          <a:pPr>
            <a:defRPr cap="all"/>
          </a:pPr>
          <a:r>
            <a:rPr lang="en-US" baseline="0"/>
            <a:t>Importance of Data </a:t>
          </a:r>
          <a:endParaRPr lang="en-US"/>
        </a:p>
      </dgm:t>
    </dgm:pt>
    <dgm:pt modelId="{347D8C50-1ECD-44CE-8E61-7D119F5F1B41}" type="parTrans" cxnId="{72DBBA3C-F47A-44A4-B6DF-3E4A898A36FD}">
      <dgm:prSet/>
      <dgm:spPr/>
      <dgm:t>
        <a:bodyPr/>
        <a:lstStyle/>
        <a:p>
          <a:endParaRPr lang="en-US"/>
        </a:p>
      </dgm:t>
    </dgm:pt>
    <dgm:pt modelId="{82BC8FD0-CA0E-4ADF-B51C-18D76727D992}" type="sibTrans" cxnId="{72DBBA3C-F47A-44A4-B6DF-3E4A898A36FD}">
      <dgm:prSet/>
      <dgm:spPr/>
      <dgm:t>
        <a:bodyPr/>
        <a:lstStyle/>
        <a:p>
          <a:endParaRPr lang="en-US"/>
        </a:p>
      </dgm:t>
    </dgm:pt>
    <dgm:pt modelId="{FB280E36-86E5-45E4-A990-A2E850C4DDC0}">
      <dgm:prSet/>
      <dgm:spPr>
        <a:solidFill>
          <a:srgbClr val="0E3F75"/>
        </a:solidFill>
      </dgm:spPr>
      <dgm:t>
        <a:bodyPr/>
        <a:lstStyle/>
        <a:p>
          <a:pPr>
            <a:defRPr cap="all"/>
          </a:pPr>
          <a:r>
            <a:rPr lang="en-US" baseline="0" dirty="0"/>
            <a:t>Goals</a:t>
          </a:r>
          <a:endParaRPr lang="en-US" dirty="0"/>
        </a:p>
      </dgm:t>
    </dgm:pt>
    <dgm:pt modelId="{E6CA6ECF-34D9-4618-8D28-238729B259BF}" type="parTrans" cxnId="{D3948CA9-92ED-442F-8F04-0ED97C3FA89D}">
      <dgm:prSet/>
      <dgm:spPr/>
      <dgm:t>
        <a:bodyPr/>
        <a:lstStyle/>
        <a:p>
          <a:endParaRPr lang="en-US"/>
        </a:p>
      </dgm:t>
    </dgm:pt>
    <dgm:pt modelId="{858A6677-EC89-404A-AEB2-EAF92815C8AF}" type="sibTrans" cxnId="{D3948CA9-92ED-442F-8F04-0ED97C3FA89D}">
      <dgm:prSet/>
      <dgm:spPr/>
      <dgm:t>
        <a:bodyPr/>
        <a:lstStyle/>
        <a:p>
          <a:endParaRPr lang="en-US"/>
        </a:p>
      </dgm:t>
    </dgm:pt>
    <dgm:pt modelId="{CEC6CB46-C424-4E6C-BAEF-6B531124A593}">
      <dgm:prSet/>
      <dgm:spPr>
        <a:solidFill>
          <a:srgbClr val="0E3F75"/>
        </a:solidFill>
      </dgm:spPr>
      <dgm:t>
        <a:bodyPr/>
        <a:lstStyle/>
        <a:p>
          <a:pPr>
            <a:defRPr cap="all"/>
          </a:pPr>
          <a:r>
            <a:rPr lang="en-US" dirty="0"/>
            <a:t>Reporting Period</a:t>
          </a:r>
        </a:p>
      </dgm:t>
    </dgm:pt>
    <dgm:pt modelId="{23D9C121-9FF8-444A-8700-A53E114E5B4C}" type="parTrans" cxnId="{79D84CB9-0C8D-42F6-A444-A6FBB08EFE24}">
      <dgm:prSet/>
      <dgm:spPr/>
      <dgm:t>
        <a:bodyPr/>
        <a:lstStyle/>
        <a:p>
          <a:endParaRPr lang="en-US"/>
        </a:p>
      </dgm:t>
    </dgm:pt>
    <dgm:pt modelId="{3F9B1FDB-7C68-47AA-BF7A-E8C98589AF2B}" type="sibTrans" cxnId="{79D84CB9-0C8D-42F6-A444-A6FBB08EFE24}">
      <dgm:prSet/>
      <dgm:spPr/>
      <dgm:t>
        <a:bodyPr/>
        <a:lstStyle/>
        <a:p>
          <a:endParaRPr lang="en-US"/>
        </a:p>
      </dgm:t>
    </dgm:pt>
    <dgm:pt modelId="{B6487C15-79D3-4414-8C23-AA850B38D922}">
      <dgm:prSet/>
      <dgm:spPr>
        <a:solidFill>
          <a:srgbClr val="0E3F75"/>
        </a:solidFill>
      </dgm:spPr>
      <dgm:t>
        <a:bodyPr/>
        <a:lstStyle/>
        <a:p>
          <a:pPr>
            <a:defRPr cap="all"/>
          </a:pPr>
          <a:r>
            <a:rPr lang="en-US"/>
            <a:t>15-day Pull</a:t>
          </a:r>
        </a:p>
      </dgm:t>
    </dgm:pt>
    <dgm:pt modelId="{049FE953-DF40-447E-ADE8-D8E70529246D}" type="parTrans" cxnId="{4F7F294F-D831-4FBD-90FB-E193B8076B1F}">
      <dgm:prSet/>
      <dgm:spPr/>
      <dgm:t>
        <a:bodyPr/>
        <a:lstStyle/>
        <a:p>
          <a:endParaRPr lang="en-US"/>
        </a:p>
      </dgm:t>
    </dgm:pt>
    <dgm:pt modelId="{85DEF420-F22B-496E-B5E5-6037C459777B}" type="sibTrans" cxnId="{4F7F294F-D831-4FBD-90FB-E193B8076B1F}">
      <dgm:prSet/>
      <dgm:spPr/>
      <dgm:t>
        <a:bodyPr/>
        <a:lstStyle/>
        <a:p>
          <a:endParaRPr lang="en-US"/>
        </a:p>
      </dgm:t>
    </dgm:pt>
    <dgm:pt modelId="{CB953A90-5FBA-4ED2-9362-9E40EB7C37BE}">
      <dgm:prSet/>
      <dgm:spPr>
        <a:solidFill>
          <a:srgbClr val="0E3F75"/>
        </a:solidFill>
      </dgm:spPr>
      <dgm:t>
        <a:bodyPr/>
        <a:lstStyle/>
        <a:p>
          <a:pPr>
            <a:defRPr cap="all"/>
          </a:pPr>
          <a:r>
            <a:rPr lang="en-US" dirty="0"/>
            <a:t>OhioISP</a:t>
          </a:r>
        </a:p>
      </dgm:t>
    </dgm:pt>
    <dgm:pt modelId="{B5699E32-41D2-48B9-800C-46FF0FDC45F4}" type="parTrans" cxnId="{FC372E84-CEE8-4E82-93BF-D212221DA8CC}">
      <dgm:prSet/>
      <dgm:spPr/>
      <dgm:t>
        <a:bodyPr/>
        <a:lstStyle/>
        <a:p>
          <a:endParaRPr lang="en-US"/>
        </a:p>
      </dgm:t>
    </dgm:pt>
    <dgm:pt modelId="{BDBEC576-A5AC-47BE-8903-9A1D8FD9F13B}" type="sibTrans" cxnId="{FC372E84-CEE8-4E82-93BF-D212221DA8CC}">
      <dgm:prSet/>
      <dgm:spPr/>
      <dgm:t>
        <a:bodyPr/>
        <a:lstStyle/>
        <a:p>
          <a:endParaRPr lang="en-US"/>
        </a:p>
      </dgm:t>
    </dgm:pt>
    <dgm:pt modelId="{03FDE7D0-1B43-4E8F-A02C-2CA072974BA3}">
      <dgm:prSet/>
      <dgm:spPr>
        <a:solidFill>
          <a:srgbClr val="0E3F75"/>
        </a:solidFill>
      </dgm:spPr>
      <dgm:t>
        <a:bodyPr/>
        <a:lstStyle/>
        <a:p>
          <a:pPr>
            <a:defRPr cap="all"/>
          </a:pPr>
          <a:r>
            <a:rPr lang="en-US" dirty="0"/>
            <a:t>CB ran ICFs</a:t>
          </a:r>
        </a:p>
      </dgm:t>
    </dgm:pt>
    <dgm:pt modelId="{E9966A19-06AC-4469-8796-F0E5BAF2F77C}" type="parTrans" cxnId="{DAAEDF45-37E7-4E98-BC25-668ECB55B3AC}">
      <dgm:prSet/>
      <dgm:spPr/>
      <dgm:t>
        <a:bodyPr/>
        <a:lstStyle/>
        <a:p>
          <a:endParaRPr lang="en-US"/>
        </a:p>
      </dgm:t>
    </dgm:pt>
    <dgm:pt modelId="{BF159CD1-9414-4470-A353-CB71E570EF22}" type="sibTrans" cxnId="{DAAEDF45-37E7-4E98-BC25-668ECB55B3AC}">
      <dgm:prSet/>
      <dgm:spPr/>
      <dgm:t>
        <a:bodyPr/>
        <a:lstStyle/>
        <a:p>
          <a:endParaRPr lang="en-US"/>
        </a:p>
      </dgm:t>
    </dgm:pt>
    <dgm:pt modelId="{569AB124-3C82-4B2D-B4EA-EC17BA9575DF}">
      <dgm:prSet/>
      <dgm:spPr>
        <a:solidFill>
          <a:srgbClr val="0E3F75"/>
        </a:solidFill>
      </dgm:spPr>
      <dgm:t>
        <a:bodyPr/>
        <a:lstStyle/>
        <a:p>
          <a:pPr>
            <a:defRPr cap="all"/>
          </a:pPr>
          <a:r>
            <a:rPr lang="en-US"/>
            <a:t>Dashboard Queues</a:t>
          </a:r>
        </a:p>
      </dgm:t>
    </dgm:pt>
    <dgm:pt modelId="{EE145836-9D76-466B-B6F2-610298031A9E}" type="parTrans" cxnId="{1DEDF4E4-2FDA-412A-B19D-346FEBC8CD59}">
      <dgm:prSet/>
      <dgm:spPr/>
      <dgm:t>
        <a:bodyPr/>
        <a:lstStyle/>
        <a:p>
          <a:endParaRPr lang="en-US"/>
        </a:p>
      </dgm:t>
    </dgm:pt>
    <dgm:pt modelId="{3D85ED00-48F3-458A-AEEB-9469C12139A5}" type="sibTrans" cxnId="{1DEDF4E4-2FDA-412A-B19D-346FEBC8CD59}">
      <dgm:prSet/>
      <dgm:spPr/>
      <dgm:t>
        <a:bodyPr/>
        <a:lstStyle/>
        <a:p>
          <a:endParaRPr lang="en-US"/>
        </a:p>
      </dgm:t>
    </dgm:pt>
    <dgm:pt modelId="{90FE493E-D396-4F09-A2FC-6EB311D3F3DF}">
      <dgm:prSet/>
      <dgm:spPr>
        <a:solidFill>
          <a:srgbClr val="0E3F75"/>
        </a:solidFill>
      </dgm:spPr>
      <dgm:t>
        <a:bodyPr/>
        <a:lstStyle/>
        <a:p>
          <a:pPr>
            <a:defRPr cap="all"/>
          </a:pPr>
          <a:r>
            <a:rPr lang="en-US" dirty="0"/>
            <a:t>OTS Questions</a:t>
          </a:r>
        </a:p>
      </dgm:t>
    </dgm:pt>
    <dgm:pt modelId="{60C43677-EA61-4D75-8759-58A2067FE0BC}" type="parTrans" cxnId="{DA15A99C-DEB3-4BBD-944B-EB897E96A6FE}">
      <dgm:prSet/>
      <dgm:spPr/>
      <dgm:t>
        <a:bodyPr/>
        <a:lstStyle/>
        <a:p>
          <a:endParaRPr lang="en-US"/>
        </a:p>
      </dgm:t>
    </dgm:pt>
    <dgm:pt modelId="{D5A53E1D-0CE6-4197-8EB8-9C3E4BA1BED1}" type="sibTrans" cxnId="{DA15A99C-DEB3-4BBD-944B-EB897E96A6FE}">
      <dgm:prSet/>
      <dgm:spPr/>
      <dgm:t>
        <a:bodyPr/>
        <a:lstStyle/>
        <a:p>
          <a:endParaRPr lang="en-US"/>
        </a:p>
      </dgm:t>
    </dgm:pt>
    <dgm:pt modelId="{C7898F01-7C0D-488B-A2C0-3C7E4BDA4A13}">
      <dgm:prSet/>
      <dgm:spPr>
        <a:solidFill>
          <a:srgbClr val="0E3F75"/>
        </a:solidFill>
      </dgm:spPr>
      <dgm:t>
        <a:bodyPr/>
        <a:lstStyle/>
        <a:p>
          <a:pPr>
            <a:defRPr cap="all"/>
          </a:pPr>
          <a:r>
            <a:rPr lang="en-US"/>
            <a:t>Reminders</a:t>
          </a:r>
        </a:p>
      </dgm:t>
    </dgm:pt>
    <dgm:pt modelId="{B3487634-8EE1-4C69-94BF-DF1A7F2471E2}" type="parTrans" cxnId="{46803BB6-6904-4AF7-8879-03EF82821A90}">
      <dgm:prSet/>
      <dgm:spPr/>
      <dgm:t>
        <a:bodyPr/>
        <a:lstStyle/>
        <a:p>
          <a:endParaRPr lang="en-US"/>
        </a:p>
      </dgm:t>
    </dgm:pt>
    <dgm:pt modelId="{6BEE9328-FA21-4EDF-9BCA-E920195B459A}" type="sibTrans" cxnId="{46803BB6-6904-4AF7-8879-03EF82821A90}">
      <dgm:prSet/>
      <dgm:spPr/>
      <dgm:t>
        <a:bodyPr/>
        <a:lstStyle/>
        <a:p>
          <a:endParaRPr lang="en-US"/>
        </a:p>
      </dgm:t>
    </dgm:pt>
    <dgm:pt modelId="{725B4A8E-A05D-4A7D-8767-6DA0C0B40E51}">
      <dgm:prSet/>
      <dgm:spPr>
        <a:solidFill>
          <a:srgbClr val="0E3F75"/>
        </a:solidFill>
      </dgm:spPr>
      <dgm:t>
        <a:bodyPr/>
        <a:lstStyle/>
        <a:p>
          <a:pPr>
            <a:defRPr cap="all"/>
          </a:pPr>
          <a:r>
            <a:rPr lang="en-US" dirty="0"/>
            <a:t>Resources</a:t>
          </a:r>
        </a:p>
      </dgm:t>
    </dgm:pt>
    <dgm:pt modelId="{F9931098-CB1C-40EF-8CD2-DA5CD30E1533}" type="parTrans" cxnId="{91AE987A-FB12-4925-A479-4A01A3D6D5DB}">
      <dgm:prSet/>
      <dgm:spPr/>
      <dgm:t>
        <a:bodyPr/>
        <a:lstStyle/>
        <a:p>
          <a:endParaRPr lang="en-US"/>
        </a:p>
      </dgm:t>
    </dgm:pt>
    <dgm:pt modelId="{0A775BCC-0B6B-4F10-B188-C7F29C7CBC40}" type="sibTrans" cxnId="{91AE987A-FB12-4925-A479-4A01A3D6D5DB}">
      <dgm:prSet/>
      <dgm:spPr/>
      <dgm:t>
        <a:bodyPr/>
        <a:lstStyle/>
        <a:p>
          <a:endParaRPr lang="en-US"/>
        </a:p>
      </dgm:t>
    </dgm:pt>
    <dgm:pt modelId="{0A25C8B0-1377-4F8B-BCE5-4CE63C4E6BD9}">
      <dgm:prSet/>
      <dgm:spPr>
        <a:solidFill>
          <a:srgbClr val="0E3F75"/>
        </a:solidFill>
      </dgm:spPr>
      <dgm:t>
        <a:bodyPr/>
        <a:lstStyle/>
        <a:p>
          <a:pPr>
            <a:defRPr cap="all"/>
          </a:pPr>
          <a:r>
            <a:rPr lang="en-US" dirty="0"/>
            <a:t>Ohio Administrative code</a:t>
          </a:r>
        </a:p>
      </dgm:t>
    </dgm:pt>
    <dgm:pt modelId="{E53C019E-F71B-4156-915F-BAAD42078BF8}" type="parTrans" cxnId="{A717F966-DD60-493C-A223-EEECFCA1159B}">
      <dgm:prSet/>
      <dgm:spPr/>
      <dgm:t>
        <a:bodyPr/>
        <a:lstStyle/>
        <a:p>
          <a:endParaRPr lang="en-US"/>
        </a:p>
      </dgm:t>
    </dgm:pt>
    <dgm:pt modelId="{3CF213D1-7AEC-4B10-8E30-13D25E978931}" type="sibTrans" cxnId="{A717F966-DD60-493C-A223-EEECFCA1159B}">
      <dgm:prSet/>
      <dgm:spPr/>
      <dgm:t>
        <a:bodyPr/>
        <a:lstStyle/>
        <a:p>
          <a:endParaRPr lang="en-US"/>
        </a:p>
      </dgm:t>
    </dgm:pt>
    <dgm:pt modelId="{6B27DE10-97B7-4683-9FA9-0D5B9AFAFB87}">
      <dgm:prSet/>
      <dgm:spPr>
        <a:solidFill>
          <a:srgbClr val="0E3F75"/>
        </a:solidFill>
      </dgm:spPr>
      <dgm:t>
        <a:bodyPr/>
        <a:lstStyle/>
        <a:p>
          <a:pPr>
            <a:defRPr cap="all"/>
          </a:pPr>
          <a:r>
            <a:rPr lang="en-US" dirty="0"/>
            <a:t>Updates</a:t>
          </a:r>
        </a:p>
      </dgm:t>
    </dgm:pt>
    <dgm:pt modelId="{35C3167C-D539-4FC9-A4E1-7B1BBF394ABC}" type="parTrans" cxnId="{103A451B-5D33-4274-9DE0-63C4A21411A0}">
      <dgm:prSet/>
      <dgm:spPr/>
      <dgm:t>
        <a:bodyPr/>
        <a:lstStyle/>
        <a:p>
          <a:endParaRPr lang="en-US"/>
        </a:p>
      </dgm:t>
    </dgm:pt>
    <dgm:pt modelId="{24FCBC5D-BD1B-44FA-A0D8-253AB87729E5}" type="sibTrans" cxnId="{103A451B-5D33-4274-9DE0-63C4A21411A0}">
      <dgm:prSet/>
      <dgm:spPr/>
      <dgm:t>
        <a:bodyPr/>
        <a:lstStyle/>
        <a:p>
          <a:endParaRPr lang="en-US"/>
        </a:p>
      </dgm:t>
    </dgm:pt>
    <dgm:pt modelId="{701BB848-3794-48AE-A229-E365B060C303}">
      <dgm:prSet/>
      <dgm:spPr>
        <a:solidFill>
          <a:srgbClr val="0E3F75"/>
        </a:solidFill>
      </dgm:spPr>
      <dgm:t>
        <a:bodyPr/>
        <a:lstStyle/>
        <a:p>
          <a:pPr>
            <a:defRPr cap="all"/>
          </a:pPr>
          <a:r>
            <a:rPr lang="en-US" dirty="0"/>
            <a:t>Bugs Fixes/Enhancements</a:t>
          </a:r>
        </a:p>
      </dgm:t>
    </dgm:pt>
    <dgm:pt modelId="{FFA5F73C-3AC4-4E21-BA04-5502A825BBA4}" type="parTrans" cxnId="{710A5EE0-4A7D-4E81-BD86-410037CC0E88}">
      <dgm:prSet/>
      <dgm:spPr/>
      <dgm:t>
        <a:bodyPr/>
        <a:lstStyle/>
        <a:p>
          <a:endParaRPr lang="en-US"/>
        </a:p>
      </dgm:t>
    </dgm:pt>
    <dgm:pt modelId="{C0CA0560-190F-4E30-AC41-6B6015C1CAB3}" type="sibTrans" cxnId="{710A5EE0-4A7D-4E81-BD86-410037CC0E88}">
      <dgm:prSet/>
      <dgm:spPr/>
      <dgm:t>
        <a:bodyPr/>
        <a:lstStyle/>
        <a:p>
          <a:endParaRPr lang="en-US"/>
        </a:p>
      </dgm:t>
    </dgm:pt>
    <dgm:pt modelId="{A40D937F-8950-4557-8C1D-E4FEBB1B4865}">
      <dgm:prSet/>
      <dgm:spPr>
        <a:solidFill>
          <a:srgbClr val="0E3F75"/>
        </a:solidFill>
      </dgm:spPr>
      <dgm:t>
        <a:bodyPr/>
        <a:lstStyle/>
        <a:p>
          <a:pPr>
            <a:defRPr cap="all"/>
          </a:pPr>
          <a:r>
            <a:rPr lang="en-US" dirty="0"/>
            <a:t>Timelines</a:t>
          </a:r>
        </a:p>
      </dgm:t>
    </dgm:pt>
    <dgm:pt modelId="{FC9CF280-1340-42A5-A4C5-A6B9CB7B2AD6}" type="parTrans" cxnId="{03CAD13D-B009-4078-9313-9113C9C8FD32}">
      <dgm:prSet/>
      <dgm:spPr/>
      <dgm:t>
        <a:bodyPr/>
        <a:lstStyle/>
        <a:p>
          <a:endParaRPr lang="en-US"/>
        </a:p>
      </dgm:t>
    </dgm:pt>
    <dgm:pt modelId="{FFC4DF0F-57A7-41A5-963E-7DCCF08BE171}" type="sibTrans" cxnId="{03CAD13D-B009-4078-9313-9113C9C8FD32}">
      <dgm:prSet/>
      <dgm:spPr/>
      <dgm:t>
        <a:bodyPr/>
        <a:lstStyle/>
        <a:p>
          <a:endParaRPr lang="en-US"/>
        </a:p>
      </dgm:t>
    </dgm:pt>
    <dgm:pt modelId="{4EFE368A-CD89-41FB-9DD2-F6A52F8FECFE}">
      <dgm:prSet/>
      <dgm:spPr>
        <a:solidFill>
          <a:srgbClr val="0E3F75"/>
        </a:solidFill>
      </dgm:spPr>
      <dgm:t>
        <a:bodyPr/>
        <a:lstStyle/>
        <a:p>
          <a:pPr>
            <a:defRPr cap="all"/>
          </a:pPr>
          <a:r>
            <a:rPr lang="en-US" dirty="0"/>
            <a:t>Questions</a:t>
          </a:r>
        </a:p>
      </dgm:t>
    </dgm:pt>
    <dgm:pt modelId="{C5867564-9420-4E46-A396-F80FF5E4DDBD}" type="parTrans" cxnId="{C1E68376-977C-42D9-BB51-9A21C86FEF07}">
      <dgm:prSet/>
      <dgm:spPr/>
      <dgm:t>
        <a:bodyPr/>
        <a:lstStyle/>
        <a:p>
          <a:endParaRPr lang="en-US"/>
        </a:p>
      </dgm:t>
    </dgm:pt>
    <dgm:pt modelId="{2C2BCC67-B95C-4401-BD37-7B1EFDB0F0A3}" type="sibTrans" cxnId="{C1E68376-977C-42D9-BB51-9A21C86FEF07}">
      <dgm:prSet/>
      <dgm:spPr/>
      <dgm:t>
        <a:bodyPr/>
        <a:lstStyle/>
        <a:p>
          <a:endParaRPr lang="en-US"/>
        </a:p>
      </dgm:t>
    </dgm:pt>
    <dgm:pt modelId="{5B1E54AB-A771-4468-B7A3-ED3BE92CF02A}">
      <dgm:prSet/>
      <dgm:spPr>
        <a:solidFill>
          <a:srgbClr val="0E3F75"/>
        </a:solidFill>
      </dgm:spPr>
      <dgm:t>
        <a:bodyPr/>
        <a:lstStyle/>
        <a:p>
          <a:pPr>
            <a:defRPr cap="all"/>
          </a:pPr>
          <a:r>
            <a:rPr lang="en-US" dirty="0"/>
            <a:t>Data Entry</a:t>
          </a:r>
        </a:p>
      </dgm:t>
    </dgm:pt>
    <dgm:pt modelId="{5204B8A6-34C6-426D-81E1-FFCB22372D8E}" type="parTrans" cxnId="{97809815-AB29-46CD-A56F-665630527290}">
      <dgm:prSet/>
      <dgm:spPr/>
      <dgm:t>
        <a:bodyPr/>
        <a:lstStyle/>
        <a:p>
          <a:endParaRPr lang="en-US"/>
        </a:p>
      </dgm:t>
    </dgm:pt>
    <dgm:pt modelId="{EE136AF9-8EAD-4E86-A435-FC05E0F9E942}" type="sibTrans" cxnId="{97809815-AB29-46CD-A56F-665630527290}">
      <dgm:prSet/>
      <dgm:spPr/>
      <dgm:t>
        <a:bodyPr/>
        <a:lstStyle/>
        <a:p>
          <a:endParaRPr lang="en-US"/>
        </a:p>
      </dgm:t>
    </dgm:pt>
    <dgm:pt modelId="{B8B90DEC-8AA6-4726-9A3F-51F4598BE8B6}">
      <dgm:prSet/>
      <dgm:spPr>
        <a:solidFill>
          <a:srgbClr val="0E3F75"/>
        </a:solidFill>
      </dgm:spPr>
      <dgm:t>
        <a:bodyPr/>
        <a:lstStyle/>
        <a:p>
          <a:pPr>
            <a:defRPr cap="all"/>
          </a:pPr>
          <a:r>
            <a:rPr lang="en-US" dirty="0"/>
            <a:t>Pre-Population</a:t>
          </a:r>
        </a:p>
      </dgm:t>
    </dgm:pt>
    <dgm:pt modelId="{F1C719BD-F0AD-4541-8FB6-E3CCEE45A522}" type="parTrans" cxnId="{4F77C60D-1836-49CE-AD6D-C20229FD6856}">
      <dgm:prSet/>
      <dgm:spPr/>
      <dgm:t>
        <a:bodyPr/>
        <a:lstStyle/>
        <a:p>
          <a:endParaRPr lang="en-US"/>
        </a:p>
      </dgm:t>
    </dgm:pt>
    <dgm:pt modelId="{88564BEF-5B31-4109-A803-B5BA42216B17}" type="sibTrans" cxnId="{4F77C60D-1836-49CE-AD6D-C20229FD6856}">
      <dgm:prSet/>
      <dgm:spPr/>
      <dgm:t>
        <a:bodyPr/>
        <a:lstStyle/>
        <a:p>
          <a:endParaRPr lang="en-US"/>
        </a:p>
      </dgm:t>
    </dgm:pt>
    <dgm:pt modelId="{40E8CFB5-4481-4F02-99FB-1E88A977A730}">
      <dgm:prSet/>
      <dgm:spPr>
        <a:solidFill>
          <a:srgbClr val="0E3F75"/>
        </a:solidFill>
      </dgm:spPr>
      <dgm:t>
        <a:bodyPr/>
        <a:lstStyle/>
        <a:p>
          <a:pPr>
            <a:defRPr cap="all"/>
          </a:pPr>
          <a:r>
            <a:rPr lang="en-US" baseline="0"/>
            <a:t>What </a:t>
          </a:r>
          <a:r>
            <a:rPr lang="en-US" baseline="0" dirty="0"/>
            <a:t>is OTS?</a:t>
          </a:r>
          <a:endParaRPr lang="en-US" dirty="0"/>
        </a:p>
      </dgm:t>
    </dgm:pt>
    <dgm:pt modelId="{97FBFADA-9AFD-4B97-AEDA-9C30C939BA86}" type="parTrans" cxnId="{D7270AAD-603E-4474-ACA9-C65F2038746C}">
      <dgm:prSet/>
      <dgm:spPr/>
      <dgm:t>
        <a:bodyPr/>
        <a:lstStyle/>
        <a:p>
          <a:endParaRPr lang="en-US"/>
        </a:p>
      </dgm:t>
    </dgm:pt>
    <dgm:pt modelId="{7A58081A-E1EA-4CC5-B7A9-C5DF88469E9D}" type="sibTrans" cxnId="{D7270AAD-603E-4474-ACA9-C65F2038746C}">
      <dgm:prSet/>
      <dgm:spPr/>
      <dgm:t>
        <a:bodyPr/>
        <a:lstStyle/>
        <a:p>
          <a:endParaRPr lang="en-US"/>
        </a:p>
      </dgm:t>
    </dgm:pt>
    <dgm:pt modelId="{22869D24-732B-45B2-80AA-DB46E020C5A3}" type="pres">
      <dgm:prSet presAssocID="{2D453945-E004-456B-9D78-9BC7E20179FD}" presName="diagram" presStyleCnt="0">
        <dgm:presLayoutVars>
          <dgm:dir/>
          <dgm:resizeHandles val="exact"/>
        </dgm:presLayoutVars>
      </dgm:prSet>
      <dgm:spPr/>
    </dgm:pt>
    <dgm:pt modelId="{E676A29F-474A-407B-9EB7-49A58D91400C}" type="pres">
      <dgm:prSet presAssocID="{62F49FDC-90D6-4D8C-8F41-1D1159F1AA73}" presName="node" presStyleLbl="node1" presStyleIdx="0" presStyleCnt="19">
        <dgm:presLayoutVars>
          <dgm:bulletEnabled val="1"/>
        </dgm:presLayoutVars>
      </dgm:prSet>
      <dgm:spPr/>
    </dgm:pt>
    <dgm:pt modelId="{15EA3C92-8CB4-47D9-8A45-EB63DAB2E276}" type="pres">
      <dgm:prSet presAssocID="{FB052307-97CF-43D5-B9C0-EEFB8F0FD1B5}" presName="sibTrans" presStyleCnt="0"/>
      <dgm:spPr/>
    </dgm:pt>
    <dgm:pt modelId="{048BBF9C-1A62-49B5-B0C2-81F1DD37C21A}" type="pres">
      <dgm:prSet presAssocID="{40E8CFB5-4481-4F02-99FB-1E88A977A730}" presName="node" presStyleLbl="node1" presStyleIdx="1" presStyleCnt="19">
        <dgm:presLayoutVars>
          <dgm:bulletEnabled val="1"/>
        </dgm:presLayoutVars>
      </dgm:prSet>
      <dgm:spPr/>
    </dgm:pt>
    <dgm:pt modelId="{8E5C17D6-C921-4695-9A08-D7C512942EDD}" type="pres">
      <dgm:prSet presAssocID="{7A58081A-E1EA-4CC5-B7A9-C5DF88469E9D}" presName="sibTrans" presStyleCnt="0"/>
      <dgm:spPr/>
    </dgm:pt>
    <dgm:pt modelId="{A1FACA68-294E-4C55-8F5D-AB2012D1CD25}" type="pres">
      <dgm:prSet presAssocID="{A7016867-2F9E-4635-B6BE-9D68C1B12BB4}" presName="node" presStyleLbl="node1" presStyleIdx="2" presStyleCnt="19">
        <dgm:presLayoutVars>
          <dgm:bulletEnabled val="1"/>
        </dgm:presLayoutVars>
      </dgm:prSet>
      <dgm:spPr/>
    </dgm:pt>
    <dgm:pt modelId="{F87BC854-EFF4-452D-A94E-155E53AF08D3}" type="pres">
      <dgm:prSet presAssocID="{82BC8FD0-CA0E-4ADF-B51C-18D76727D992}" presName="sibTrans" presStyleCnt="0"/>
      <dgm:spPr/>
    </dgm:pt>
    <dgm:pt modelId="{6226F5BC-9DAC-4AC5-A4C0-A99CD96B084F}" type="pres">
      <dgm:prSet presAssocID="{FB280E36-86E5-45E4-A990-A2E850C4DDC0}" presName="node" presStyleLbl="node1" presStyleIdx="3" presStyleCnt="19">
        <dgm:presLayoutVars>
          <dgm:bulletEnabled val="1"/>
        </dgm:presLayoutVars>
      </dgm:prSet>
      <dgm:spPr/>
    </dgm:pt>
    <dgm:pt modelId="{E679BEF2-9EDD-4E9B-835D-6066F99A8C3D}" type="pres">
      <dgm:prSet presAssocID="{858A6677-EC89-404A-AEB2-EAF92815C8AF}" presName="sibTrans" presStyleCnt="0"/>
      <dgm:spPr/>
    </dgm:pt>
    <dgm:pt modelId="{527C56B4-BC31-46BE-A3D7-59A4AA401D39}" type="pres">
      <dgm:prSet presAssocID="{6B27DE10-97B7-4683-9FA9-0D5B9AFAFB87}" presName="node" presStyleLbl="node1" presStyleIdx="4" presStyleCnt="19">
        <dgm:presLayoutVars>
          <dgm:bulletEnabled val="1"/>
        </dgm:presLayoutVars>
      </dgm:prSet>
      <dgm:spPr/>
    </dgm:pt>
    <dgm:pt modelId="{1A6CEBE1-5AE2-44AA-9B63-3A2A1B24BF72}" type="pres">
      <dgm:prSet presAssocID="{24FCBC5D-BD1B-44FA-A0D8-253AB87729E5}" presName="sibTrans" presStyleCnt="0"/>
      <dgm:spPr/>
    </dgm:pt>
    <dgm:pt modelId="{EE489939-85EC-46D8-870B-3091871016F7}" type="pres">
      <dgm:prSet presAssocID="{701BB848-3794-48AE-A229-E365B060C303}" presName="node" presStyleLbl="node1" presStyleIdx="5" presStyleCnt="19">
        <dgm:presLayoutVars>
          <dgm:bulletEnabled val="1"/>
        </dgm:presLayoutVars>
      </dgm:prSet>
      <dgm:spPr/>
    </dgm:pt>
    <dgm:pt modelId="{19E814AD-F11D-4ED4-B16A-D01F66B369E9}" type="pres">
      <dgm:prSet presAssocID="{C0CA0560-190F-4E30-AC41-6B6015C1CAB3}" presName="sibTrans" presStyleCnt="0"/>
      <dgm:spPr/>
    </dgm:pt>
    <dgm:pt modelId="{D8C12B26-D468-4B07-9D39-79F5C7757CD4}" type="pres">
      <dgm:prSet presAssocID="{A40D937F-8950-4557-8C1D-E4FEBB1B4865}" presName="node" presStyleLbl="node1" presStyleIdx="6" presStyleCnt="19">
        <dgm:presLayoutVars>
          <dgm:bulletEnabled val="1"/>
        </dgm:presLayoutVars>
      </dgm:prSet>
      <dgm:spPr/>
    </dgm:pt>
    <dgm:pt modelId="{7401A07E-8C56-439A-990A-EAF54D055EA6}" type="pres">
      <dgm:prSet presAssocID="{FFC4DF0F-57A7-41A5-963E-7DCCF08BE171}" presName="sibTrans" presStyleCnt="0"/>
      <dgm:spPr/>
    </dgm:pt>
    <dgm:pt modelId="{A350F79F-B4CF-41C7-B0DB-907BF95C7D41}" type="pres">
      <dgm:prSet presAssocID="{CEC6CB46-C424-4E6C-BAEF-6B531124A593}" presName="node" presStyleLbl="node1" presStyleIdx="7" presStyleCnt="19">
        <dgm:presLayoutVars>
          <dgm:bulletEnabled val="1"/>
        </dgm:presLayoutVars>
      </dgm:prSet>
      <dgm:spPr/>
    </dgm:pt>
    <dgm:pt modelId="{B067965C-2943-4485-9A9D-03EA10ABB9AB}" type="pres">
      <dgm:prSet presAssocID="{3F9B1FDB-7C68-47AA-BF7A-E8C98589AF2B}" presName="sibTrans" presStyleCnt="0"/>
      <dgm:spPr/>
    </dgm:pt>
    <dgm:pt modelId="{20D2677E-1D7A-4AA4-B4CC-DF43C5CFA109}" type="pres">
      <dgm:prSet presAssocID="{B6487C15-79D3-4414-8C23-AA850B38D922}" presName="node" presStyleLbl="node1" presStyleIdx="8" presStyleCnt="19">
        <dgm:presLayoutVars>
          <dgm:bulletEnabled val="1"/>
        </dgm:presLayoutVars>
      </dgm:prSet>
      <dgm:spPr/>
    </dgm:pt>
    <dgm:pt modelId="{8DE47917-6FBE-4FCB-B3BE-60C2C5F1838C}" type="pres">
      <dgm:prSet presAssocID="{85DEF420-F22B-496E-B5E5-6037C459777B}" presName="sibTrans" presStyleCnt="0"/>
      <dgm:spPr/>
    </dgm:pt>
    <dgm:pt modelId="{95F656EF-166A-4E7B-A85E-37828AF24E06}" type="pres">
      <dgm:prSet presAssocID="{CB953A90-5FBA-4ED2-9362-9E40EB7C37BE}" presName="node" presStyleLbl="node1" presStyleIdx="9" presStyleCnt="19">
        <dgm:presLayoutVars>
          <dgm:bulletEnabled val="1"/>
        </dgm:presLayoutVars>
      </dgm:prSet>
      <dgm:spPr/>
    </dgm:pt>
    <dgm:pt modelId="{C58C1517-0FCC-4123-8444-B50240A449A1}" type="pres">
      <dgm:prSet presAssocID="{BDBEC576-A5AC-47BE-8903-9A1D8FD9F13B}" presName="sibTrans" presStyleCnt="0"/>
      <dgm:spPr/>
    </dgm:pt>
    <dgm:pt modelId="{9E57BBA5-7892-46C8-BF8B-A4B4599430AD}" type="pres">
      <dgm:prSet presAssocID="{03FDE7D0-1B43-4E8F-A02C-2CA072974BA3}" presName="node" presStyleLbl="node1" presStyleIdx="10" presStyleCnt="19">
        <dgm:presLayoutVars>
          <dgm:bulletEnabled val="1"/>
        </dgm:presLayoutVars>
      </dgm:prSet>
      <dgm:spPr/>
    </dgm:pt>
    <dgm:pt modelId="{BFFE73EC-51B1-4E30-B763-603FDBDA9439}" type="pres">
      <dgm:prSet presAssocID="{BF159CD1-9414-4470-A353-CB71E570EF22}" presName="sibTrans" presStyleCnt="0"/>
      <dgm:spPr/>
    </dgm:pt>
    <dgm:pt modelId="{6C5BE86E-8D74-4096-BCD9-908FB20D969D}" type="pres">
      <dgm:prSet presAssocID="{569AB124-3C82-4B2D-B4EA-EC17BA9575DF}" presName="node" presStyleLbl="node1" presStyleIdx="11" presStyleCnt="19">
        <dgm:presLayoutVars>
          <dgm:bulletEnabled val="1"/>
        </dgm:presLayoutVars>
      </dgm:prSet>
      <dgm:spPr/>
    </dgm:pt>
    <dgm:pt modelId="{AA603764-D0B5-4248-9386-AC875E78C45E}" type="pres">
      <dgm:prSet presAssocID="{3D85ED00-48F3-458A-AEEB-9469C12139A5}" presName="sibTrans" presStyleCnt="0"/>
      <dgm:spPr/>
    </dgm:pt>
    <dgm:pt modelId="{623FEE87-15FE-4A0C-B313-5A625D5FE753}" type="pres">
      <dgm:prSet presAssocID="{90FE493E-D396-4F09-A2FC-6EB311D3F3DF}" presName="node" presStyleLbl="node1" presStyleIdx="12" presStyleCnt="19">
        <dgm:presLayoutVars>
          <dgm:bulletEnabled val="1"/>
        </dgm:presLayoutVars>
      </dgm:prSet>
      <dgm:spPr/>
    </dgm:pt>
    <dgm:pt modelId="{F99FCCAD-5B5F-49DA-ABD2-85FABCB110A3}" type="pres">
      <dgm:prSet presAssocID="{D5A53E1D-0CE6-4197-8EB8-9C3E4BA1BED1}" presName="sibTrans" presStyleCnt="0"/>
      <dgm:spPr/>
    </dgm:pt>
    <dgm:pt modelId="{3E8EB39A-05C4-4F27-B9C1-62C2CD895676}" type="pres">
      <dgm:prSet presAssocID="{5B1E54AB-A771-4468-B7A3-ED3BE92CF02A}" presName="node" presStyleLbl="node1" presStyleIdx="13" presStyleCnt="19">
        <dgm:presLayoutVars>
          <dgm:bulletEnabled val="1"/>
        </dgm:presLayoutVars>
      </dgm:prSet>
      <dgm:spPr/>
    </dgm:pt>
    <dgm:pt modelId="{7C87C339-9518-4E7B-AEE2-0A24232A859A}" type="pres">
      <dgm:prSet presAssocID="{EE136AF9-8EAD-4E86-A435-FC05E0F9E942}" presName="sibTrans" presStyleCnt="0"/>
      <dgm:spPr/>
    </dgm:pt>
    <dgm:pt modelId="{EE36B186-967A-4F51-A18E-139649AC30ED}" type="pres">
      <dgm:prSet presAssocID="{B8B90DEC-8AA6-4726-9A3F-51F4598BE8B6}" presName="node" presStyleLbl="node1" presStyleIdx="14" presStyleCnt="19">
        <dgm:presLayoutVars>
          <dgm:bulletEnabled val="1"/>
        </dgm:presLayoutVars>
      </dgm:prSet>
      <dgm:spPr/>
    </dgm:pt>
    <dgm:pt modelId="{21EFE965-6CA8-45CC-ABD2-0A429CD254DB}" type="pres">
      <dgm:prSet presAssocID="{88564BEF-5B31-4109-A803-B5BA42216B17}" presName="sibTrans" presStyleCnt="0"/>
      <dgm:spPr/>
    </dgm:pt>
    <dgm:pt modelId="{780B3C1D-50DC-44A1-BF62-2008C311FAF5}" type="pres">
      <dgm:prSet presAssocID="{C7898F01-7C0D-488B-A2C0-3C7E4BDA4A13}" presName="node" presStyleLbl="node1" presStyleIdx="15" presStyleCnt="19">
        <dgm:presLayoutVars>
          <dgm:bulletEnabled val="1"/>
        </dgm:presLayoutVars>
      </dgm:prSet>
      <dgm:spPr/>
    </dgm:pt>
    <dgm:pt modelId="{EA0978FB-AC03-4D6E-A71A-2CF5302CC990}" type="pres">
      <dgm:prSet presAssocID="{6BEE9328-FA21-4EDF-9BCA-E920195B459A}" presName="sibTrans" presStyleCnt="0"/>
      <dgm:spPr/>
    </dgm:pt>
    <dgm:pt modelId="{153C4DE4-5538-4757-8C04-BCF598B0AD2D}" type="pres">
      <dgm:prSet presAssocID="{0A25C8B0-1377-4F8B-BCE5-4CE63C4E6BD9}" presName="node" presStyleLbl="node1" presStyleIdx="16" presStyleCnt="19">
        <dgm:presLayoutVars>
          <dgm:bulletEnabled val="1"/>
        </dgm:presLayoutVars>
      </dgm:prSet>
      <dgm:spPr/>
    </dgm:pt>
    <dgm:pt modelId="{362CF305-328D-48CE-A172-07A60CE31721}" type="pres">
      <dgm:prSet presAssocID="{3CF213D1-7AEC-4B10-8E30-13D25E978931}" presName="sibTrans" presStyleCnt="0"/>
      <dgm:spPr/>
    </dgm:pt>
    <dgm:pt modelId="{6E3C776E-A147-4605-B0D9-9F5BA49EEA22}" type="pres">
      <dgm:prSet presAssocID="{725B4A8E-A05D-4A7D-8767-6DA0C0B40E51}" presName="node" presStyleLbl="node1" presStyleIdx="17" presStyleCnt="19">
        <dgm:presLayoutVars>
          <dgm:bulletEnabled val="1"/>
        </dgm:presLayoutVars>
      </dgm:prSet>
      <dgm:spPr/>
    </dgm:pt>
    <dgm:pt modelId="{9D8664D6-EB82-4A37-94D7-5ED3A7046967}" type="pres">
      <dgm:prSet presAssocID="{0A775BCC-0B6B-4F10-B188-C7F29C7CBC40}" presName="sibTrans" presStyleCnt="0"/>
      <dgm:spPr/>
    </dgm:pt>
    <dgm:pt modelId="{E182835A-0DA4-4E12-AF8B-32139F06E51C}" type="pres">
      <dgm:prSet presAssocID="{4EFE368A-CD89-41FB-9DD2-F6A52F8FECFE}" presName="node" presStyleLbl="node1" presStyleIdx="18" presStyleCnt="19">
        <dgm:presLayoutVars>
          <dgm:bulletEnabled val="1"/>
        </dgm:presLayoutVars>
      </dgm:prSet>
      <dgm:spPr/>
    </dgm:pt>
  </dgm:ptLst>
  <dgm:cxnLst>
    <dgm:cxn modelId="{728D7905-5B7F-4890-AC63-1896906DCF7C}" type="presOf" srcId="{CEC6CB46-C424-4E6C-BAEF-6B531124A593}" destId="{A350F79F-B4CF-41C7-B0DB-907BF95C7D41}" srcOrd="0" destOrd="0" presId="urn:microsoft.com/office/officeart/2005/8/layout/default"/>
    <dgm:cxn modelId="{4F77C60D-1836-49CE-AD6D-C20229FD6856}" srcId="{2D453945-E004-456B-9D78-9BC7E20179FD}" destId="{B8B90DEC-8AA6-4726-9A3F-51F4598BE8B6}" srcOrd="14" destOrd="0" parTransId="{F1C719BD-F0AD-4541-8FB6-E3CCEE45A522}" sibTransId="{88564BEF-5B31-4109-A803-B5BA42216B17}"/>
    <dgm:cxn modelId="{8A672115-3CD4-441C-900B-D831E31E6EFB}" type="presOf" srcId="{0A25C8B0-1377-4F8B-BCE5-4CE63C4E6BD9}" destId="{153C4DE4-5538-4757-8C04-BCF598B0AD2D}" srcOrd="0" destOrd="0" presId="urn:microsoft.com/office/officeart/2005/8/layout/default"/>
    <dgm:cxn modelId="{97809815-AB29-46CD-A56F-665630527290}" srcId="{2D453945-E004-456B-9D78-9BC7E20179FD}" destId="{5B1E54AB-A771-4468-B7A3-ED3BE92CF02A}" srcOrd="13" destOrd="0" parTransId="{5204B8A6-34C6-426D-81E1-FFCB22372D8E}" sibTransId="{EE136AF9-8EAD-4E86-A435-FC05E0F9E942}"/>
    <dgm:cxn modelId="{103A451B-5D33-4274-9DE0-63C4A21411A0}" srcId="{2D453945-E004-456B-9D78-9BC7E20179FD}" destId="{6B27DE10-97B7-4683-9FA9-0D5B9AFAFB87}" srcOrd="4" destOrd="0" parTransId="{35C3167C-D539-4FC9-A4E1-7B1BBF394ABC}" sibTransId="{24FCBC5D-BD1B-44FA-A0D8-253AB87729E5}"/>
    <dgm:cxn modelId="{90634A20-FCF8-4F64-8E91-A170524AF9BA}" type="presOf" srcId="{C7898F01-7C0D-488B-A2C0-3C7E4BDA4A13}" destId="{780B3C1D-50DC-44A1-BF62-2008C311FAF5}" srcOrd="0" destOrd="0" presId="urn:microsoft.com/office/officeart/2005/8/layout/default"/>
    <dgm:cxn modelId="{C9CD1638-66BC-486D-81D5-5811A9868399}" srcId="{2D453945-E004-456B-9D78-9BC7E20179FD}" destId="{62F49FDC-90D6-4D8C-8F41-1D1159F1AA73}" srcOrd="0" destOrd="0" parTransId="{647C0799-D881-42E1-8425-403122F1078D}" sibTransId="{FB052307-97CF-43D5-B9C0-EEFB8F0FD1B5}"/>
    <dgm:cxn modelId="{72DBBA3C-F47A-44A4-B6DF-3E4A898A36FD}" srcId="{2D453945-E004-456B-9D78-9BC7E20179FD}" destId="{A7016867-2F9E-4635-B6BE-9D68C1B12BB4}" srcOrd="2" destOrd="0" parTransId="{347D8C50-1ECD-44CE-8E61-7D119F5F1B41}" sibTransId="{82BC8FD0-CA0E-4ADF-B51C-18D76727D992}"/>
    <dgm:cxn modelId="{03CAD13D-B009-4078-9313-9113C9C8FD32}" srcId="{2D453945-E004-456B-9D78-9BC7E20179FD}" destId="{A40D937F-8950-4557-8C1D-E4FEBB1B4865}" srcOrd="6" destOrd="0" parTransId="{FC9CF280-1340-42A5-A4C5-A6B9CB7B2AD6}" sibTransId="{FFC4DF0F-57A7-41A5-963E-7DCCF08BE171}"/>
    <dgm:cxn modelId="{53D4705C-DAEC-4C3D-B669-0070C9BCFA4C}" type="presOf" srcId="{FB280E36-86E5-45E4-A990-A2E850C4DDC0}" destId="{6226F5BC-9DAC-4AC5-A4C0-A99CD96B084F}" srcOrd="0" destOrd="0" presId="urn:microsoft.com/office/officeart/2005/8/layout/default"/>
    <dgm:cxn modelId="{545A3C5E-C150-41AA-9F6E-B628B687C310}" type="presOf" srcId="{B6487C15-79D3-4414-8C23-AA850B38D922}" destId="{20D2677E-1D7A-4AA4-B4CC-DF43C5CFA109}" srcOrd="0" destOrd="0" presId="urn:microsoft.com/office/officeart/2005/8/layout/default"/>
    <dgm:cxn modelId="{C4F0955E-A079-49F4-8C9F-F951CA192F05}" type="presOf" srcId="{A7016867-2F9E-4635-B6BE-9D68C1B12BB4}" destId="{A1FACA68-294E-4C55-8F5D-AB2012D1CD25}" srcOrd="0" destOrd="0" presId="urn:microsoft.com/office/officeart/2005/8/layout/default"/>
    <dgm:cxn modelId="{5CFE1C62-B51A-4E5E-B0ED-4D522174B5FA}" type="presOf" srcId="{62F49FDC-90D6-4D8C-8F41-1D1159F1AA73}" destId="{E676A29F-474A-407B-9EB7-49A58D91400C}" srcOrd="0" destOrd="0" presId="urn:microsoft.com/office/officeart/2005/8/layout/default"/>
    <dgm:cxn modelId="{31389F43-F532-4091-BDA3-1A06CB2CA237}" type="presOf" srcId="{701BB848-3794-48AE-A229-E365B060C303}" destId="{EE489939-85EC-46D8-870B-3091871016F7}" srcOrd="0" destOrd="0" presId="urn:microsoft.com/office/officeart/2005/8/layout/default"/>
    <dgm:cxn modelId="{DAAEDF45-37E7-4E98-BC25-668ECB55B3AC}" srcId="{2D453945-E004-456B-9D78-9BC7E20179FD}" destId="{03FDE7D0-1B43-4E8F-A02C-2CA072974BA3}" srcOrd="10" destOrd="0" parTransId="{E9966A19-06AC-4469-8796-F0E5BAF2F77C}" sibTransId="{BF159CD1-9414-4470-A353-CB71E570EF22}"/>
    <dgm:cxn modelId="{A717F966-DD60-493C-A223-EEECFCA1159B}" srcId="{2D453945-E004-456B-9D78-9BC7E20179FD}" destId="{0A25C8B0-1377-4F8B-BCE5-4CE63C4E6BD9}" srcOrd="16" destOrd="0" parTransId="{E53C019E-F71B-4156-915F-BAAD42078BF8}" sibTransId="{3CF213D1-7AEC-4B10-8E30-13D25E978931}"/>
    <dgm:cxn modelId="{4F7F294F-D831-4FBD-90FB-E193B8076B1F}" srcId="{2D453945-E004-456B-9D78-9BC7E20179FD}" destId="{B6487C15-79D3-4414-8C23-AA850B38D922}" srcOrd="8" destOrd="0" parTransId="{049FE953-DF40-447E-ADE8-D8E70529246D}" sibTransId="{85DEF420-F22B-496E-B5E5-6037C459777B}"/>
    <dgm:cxn modelId="{FD32C051-B972-4F61-A0F5-79002924F654}" type="presOf" srcId="{03FDE7D0-1B43-4E8F-A02C-2CA072974BA3}" destId="{9E57BBA5-7892-46C8-BF8B-A4B4599430AD}" srcOrd="0" destOrd="0" presId="urn:microsoft.com/office/officeart/2005/8/layout/default"/>
    <dgm:cxn modelId="{598B8854-E0A5-4045-90E9-B8B8FC8F7E9F}" type="presOf" srcId="{569AB124-3C82-4B2D-B4EA-EC17BA9575DF}" destId="{6C5BE86E-8D74-4096-BCD9-908FB20D969D}" srcOrd="0" destOrd="0" presId="urn:microsoft.com/office/officeart/2005/8/layout/default"/>
    <dgm:cxn modelId="{82DEBB74-B4E9-44C7-970E-8AEF2DEC518E}" type="presOf" srcId="{40E8CFB5-4481-4F02-99FB-1E88A977A730}" destId="{048BBF9C-1A62-49B5-B0C2-81F1DD37C21A}" srcOrd="0" destOrd="0" presId="urn:microsoft.com/office/officeart/2005/8/layout/default"/>
    <dgm:cxn modelId="{C1E68376-977C-42D9-BB51-9A21C86FEF07}" srcId="{2D453945-E004-456B-9D78-9BC7E20179FD}" destId="{4EFE368A-CD89-41FB-9DD2-F6A52F8FECFE}" srcOrd="18" destOrd="0" parTransId="{C5867564-9420-4E46-A396-F80FF5E4DDBD}" sibTransId="{2C2BCC67-B95C-4401-BD37-7B1EFDB0F0A3}"/>
    <dgm:cxn modelId="{91AE987A-FB12-4925-A479-4A01A3D6D5DB}" srcId="{2D453945-E004-456B-9D78-9BC7E20179FD}" destId="{725B4A8E-A05D-4A7D-8767-6DA0C0B40E51}" srcOrd="17" destOrd="0" parTransId="{F9931098-CB1C-40EF-8CD2-DA5CD30E1533}" sibTransId="{0A775BCC-0B6B-4F10-B188-C7F29C7CBC40}"/>
    <dgm:cxn modelId="{FC372E84-CEE8-4E82-93BF-D212221DA8CC}" srcId="{2D453945-E004-456B-9D78-9BC7E20179FD}" destId="{CB953A90-5FBA-4ED2-9362-9E40EB7C37BE}" srcOrd="9" destOrd="0" parTransId="{B5699E32-41D2-48B9-800C-46FF0FDC45F4}" sibTransId="{BDBEC576-A5AC-47BE-8903-9A1D8FD9F13B}"/>
    <dgm:cxn modelId="{D5C43490-CA50-4872-B8B0-8246C4A8313C}" type="presOf" srcId="{B8B90DEC-8AA6-4726-9A3F-51F4598BE8B6}" destId="{EE36B186-967A-4F51-A18E-139649AC30ED}" srcOrd="0" destOrd="0" presId="urn:microsoft.com/office/officeart/2005/8/layout/default"/>
    <dgm:cxn modelId="{FFCDAE90-0ECD-4C15-8C78-FBD1F853430C}" type="presOf" srcId="{CB953A90-5FBA-4ED2-9362-9E40EB7C37BE}" destId="{95F656EF-166A-4E7B-A85E-37828AF24E06}" srcOrd="0" destOrd="0" presId="urn:microsoft.com/office/officeart/2005/8/layout/default"/>
    <dgm:cxn modelId="{DA15A99C-DEB3-4BBD-944B-EB897E96A6FE}" srcId="{2D453945-E004-456B-9D78-9BC7E20179FD}" destId="{90FE493E-D396-4F09-A2FC-6EB311D3F3DF}" srcOrd="12" destOrd="0" parTransId="{60C43677-EA61-4D75-8759-58A2067FE0BC}" sibTransId="{D5A53E1D-0CE6-4197-8EB8-9C3E4BA1BED1}"/>
    <dgm:cxn modelId="{3C7EF89C-227B-47E2-93BA-9B2D4D25FB89}" type="presOf" srcId="{6B27DE10-97B7-4683-9FA9-0D5B9AFAFB87}" destId="{527C56B4-BC31-46BE-A3D7-59A4AA401D39}" srcOrd="0" destOrd="0" presId="urn:microsoft.com/office/officeart/2005/8/layout/default"/>
    <dgm:cxn modelId="{D3948CA9-92ED-442F-8F04-0ED97C3FA89D}" srcId="{2D453945-E004-456B-9D78-9BC7E20179FD}" destId="{FB280E36-86E5-45E4-A990-A2E850C4DDC0}" srcOrd="3" destOrd="0" parTransId="{E6CA6ECF-34D9-4618-8D28-238729B259BF}" sibTransId="{858A6677-EC89-404A-AEB2-EAF92815C8AF}"/>
    <dgm:cxn modelId="{D7270AAD-603E-4474-ACA9-C65F2038746C}" srcId="{2D453945-E004-456B-9D78-9BC7E20179FD}" destId="{40E8CFB5-4481-4F02-99FB-1E88A977A730}" srcOrd="1" destOrd="0" parTransId="{97FBFADA-9AFD-4B97-AEDA-9C30C939BA86}" sibTransId="{7A58081A-E1EA-4CC5-B7A9-C5DF88469E9D}"/>
    <dgm:cxn modelId="{6643CDAF-04B2-4110-8C50-C52AECF1D930}" type="presOf" srcId="{725B4A8E-A05D-4A7D-8767-6DA0C0B40E51}" destId="{6E3C776E-A147-4605-B0D9-9F5BA49EEA22}" srcOrd="0" destOrd="0" presId="urn:microsoft.com/office/officeart/2005/8/layout/default"/>
    <dgm:cxn modelId="{FDAEA7B4-E8EC-4E9E-ADF2-4DD20424FB9C}" type="presOf" srcId="{4EFE368A-CD89-41FB-9DD2-F6A52F8FECFE}" destId="{E182835A-0DA4-4E12-AF8B-32139F06E51C}" srcOrd="0" destOrd="0" presId="urn:microsoft.com/office/officeart/2005/8/layout/default"/>
    <dgm:cxn modelId="{46803BB6-6904-4AF7-8879-03EF82821A90}" srcId="{2D453945-E004-456B-9D78-9BC7E20179FD}" destId="{C7898F01-7C0D-488B-A2C0-3C7E4BDA4A13}" srcOrd="15" destOrd="0" parTransId="{B3487634-8EE1-4C69-94BF-DF1A7F2471E2}" sibTransId="{6BEE9328-FA21-4EDF-9BCA-E920195B459A}"/>
    <dgm:cxn modelId="{79D84CB9-0C8D-42F6-A444-A6FBB08EFE24}" srcId="{2D453945-E004-456B-9D78-9BC7E20179FD}" destId="{CEC6CB46-C424-4E6C-BAEF-6B531124A593}" srcOrd="7" destOrd="0" parTransId="{23D9C121-9FF8-444A-8700-A53E114E5B4C}" sibTransId="{3F9B1FDB-7C68-47AA-BF7A-E8C98589AF2B}"/>
    <dgm:cxn modelId="{5CB48BDD-9FE5-4345-A000-ADE39C0012B6}" type="presOf" srcId="{90FE493E-D396-4F09-A2FC-6EB311D3F3DF}" destId="{623FEE87-15FE-4A0C-B313-5A625D5FE753}" srcOrd="0" destOrd="0" presId="urn:microsoft.com/office/officeart/2005/8/layout/default"/>
    <dgm:cxn modelId="{8F7FB2DE-B8A6-42BC-AAC0-F76D3DFEF705}" type="presOf" srcId="{2D453945-E004-456B-9D78-9BC7E20179FD}" destId="{22869D24-732B-45B2-80AA-DB46E020C5A3}" srcOrd="0" destOrd="0" presId="urn:microsoft.com/office/officeart/2005/8/layout/default"/>
    <dgm:cxn modelId="{710A5EE0-4A7D-4E81-BD86-410037CC0E88}" srcId="{2D453945-E004-456B-9D78-9BC7E20179FD}" destId="{701BB848-3794-48AE-A229-E365B060C303}" srcOrd="5" destOrd="0" parTransId="{FFA5F73C-3AC4-4E21-BA04-5502A825BBA4}" sibTransId="{C0CA0560-190F-4E30-AC41-6B6015C1CAB3}"/>
    <dgm:cxn modelId="{1DEDF4E4-2FDA-412A-B19D-346FEBC8CD59}" srcId="{2D453945-E004-456B-9D78-9BC7E20179FD}" destId="{569AB124-3C82-4B2D-B4EA-EC17BA9575DF}" srcOrd="11" destOrd="0" parTransId="{EE145836-9D76-466B-B6F2-610298031A9E}" sibTransId="{3D85ED00-48F3-458A-AEEB-9469C12139A5}"/>
    <dgm:cxn modelId="{B493B1E5-E4D3-4761-A88A-73A38B29FDFC}" type="presOf" srcId="{A40D937F-8950-4557-8C1D-E4FEBB1B4865}" destId="{D8C12B26-D468-4B07-9D39-79F5C7757CD4}" srcOrd="0" destOrd="0" presId="urn:microsoft.com/office/officeart/2005/8/layout/default"/>
    <dgm:cxn modelId="{6AF3C6FA-79BD-4D59-807F-9E45564D0545}" type="presOf" srcId="{5B1E54AB-A771-4468-B7A3-ED3BE92CF02A}" destId="{3E8EB39A-05C4-4F27-B9C1-62C2CD895676}" srcOrd="0" destOrd="0" presId="urn:microsoft.com/office/officeart/2005/8/layout/default"/>
    <dgm:cxn modelId="{08084491-1670-472B-8523-3ADA4B0BFBEC}" type="presParOf" srcId="{22869D24-732B-45B2-80AA-DB46E020C5A3}" destId="{E676A29F-474A-407B-9EB7-49A58D91400C}" srcOrd="0" destOrd="0" presId="urn:microsoft.com/office/officeart/2005/8/layout/default"/>
    <dgm:cxn modelId="{FB2E0098-C594-4CD6-89BB-50B0DF96967E}" type="presParOf" srcId="{22869D24-732B-45B2-80AA-DB46E020C5A3}" destId="{15EA3C92-8CB4-47D9-8A45-EB63DAB2E276}" srcOrd="1" destOrd="0" presId="urn:microsoft.com/office/officeart/2005/8/layout/default"/>
    <dgm:cxn modelId="{BB2DB7D0-57FB-4ED4-B354-669048C1253A}" type="presParOf" srcId="{22869D24-732B-45B2-80AA-DB46E020C5A3}" destId="{048BBF9C-1A62-49B5-B0C2-81F1DD37C21A}" srcOrd="2" destOrd="0" presId="urn:microsoft.com/office/officeart/2005/8/layout/default"/>
    <dgm:cxn modelId="{4C0F3FB1-16EB-489C-80E6-9AAC98818A83}" type="presParOf" srcId="{22869D24-732B-45B2-80AA-DB46E020C5A3}" destId="{8E5C17D6-C921-4695-9A08-D7C512942EDD}" srcOrd="3" destOrd="0" presId="urn:microsoft.com/office/officeart/2005/8/layout/default"/>
    <dgm:cxn modelId="{43E39A32-8EEA-4574-A3EB-01EF224E659B}" type="presParOf" srcId="{22869D24-732B-45B2-80AA-DB46E020C5A3}" destId="{A1FACA68-294E-4C55-8F5D-AB2012D1CD25}" srcOrd="4" destOrd="0" presId="urn:microsoft.com/office/officeart/2005/8/layout/default"/>
    <dgm:cxn modelId="{D822F280-3962-4BBB-82FB-87DCDB868BD2}" type="presParOf" srcId="{22869D24-732B-45B2-80AA-DB46E020C5A3}" destId="{F87BC854-EFF4-452D-A94E-155E53AF08D3}" srcOrd="5" destOrd="0" presId="urn:microsoft.com/office/officeart/2005/8/layout/default"/>
    <dgm:cxn modelId="{E521BCA5-C0C2-4EB6-8D9F-21FC6CA3F5DE}" type="presParOf" srcId="{22869D24-732B-45B2-80AA-DB46E020C5A3}" destId="{6226F5BC-9DAC-4AC5-A4C0-A99CD96B084F}" srcOrd="6" destOrd="0" presId="urn:microsoft.com/office/officeart/2005/8/layout/default"/>
    <dgm:cxn modelId="{CFAE776A-0B12-419F-9AB6-407C3703C378}" type="presParOf" srcId="{22869D24-732B-45B2-80AA-DB46E020C5A3}" destId="{E679BEF2-9EDD-4E9B-835D-6066F99A8C3D}" srcOrd="7" destOrd="0" presId="urn:microsoft.com/office/officeart/2005/8/layout/default"/>
    <dgm:cxn modelId="{7A8201EF-7891-4AEB-8203-E562A7503849}" type="presParOf" srcId="{22869D24-732B-45B2-80AA-DB46E020C5A3}" destId="{527C56B4-BC31-46BE-A3D7-59A4AA401D39}" srcOrd="8" destOrd="0" presId="urn:microsoft.com/office/officeart/2005/8/layout/default"/>
    <dgm:cxn modelId="{1FE1AE0F-CFE8-43C5-8086-EDCDFA5A2B10}" type="presParOf" srcId="{22869D24-732B-45B2-80AA-DB46E020C5A3}" destId="{1A6CEBE1-5AE2-44AA-9B63-3A2A1B24BF72}" srcOrd="9" destOrd="0" presId="urn:microsoft.com/office/officeart/2005/8/layout/default"/>
    <dgm:cxn modelId="{441DC7B3-623E-4EBB-B549-910345B0D193}" type="presParOf" srcId="{22869D24-732B-45B2-80AA-DB46E020C5A3}" destId="{EE489939-85EC-46D8-870B-3091871016F7}" srcOrd="10" destOrd="0" presId="urn:microsoft.com/office/officeart/2005/8/layout/default"/>
    <dgm:cxn modelId="{7B18B8DD-66FD-46C8-882F-B4FA78634AAA}" type="presParOf" srcId="{22869D24-732B-45B2-80AA-DB46E020C5A3}" destId="{19E814AD-F11D-4ED4-B16A-D01F66B369E9}" srcOrd="11" destOrd="0" presId="urn:microsoft.com/office/officeart/2005/8/layout/default"/>
    <dgm:cxn modelId="{10DF0238-8C1E-46A9-B919-94E667634524}" type="presParOf" srcId="{22869D24-732B-45B2-80AA-DB46E020C5A3}" destId="{D8C12B26-D468-4B07-9D39-79F5C7757CD4}" srcOrd="12" destOrd="0" presId="urn:microsoft.com/office/officeart/2005/8/layout/default"/>
    <dgm:cxn modelId="{82BAC9D1-EB84-4C10-A857-02D96CFDB6E5}" type="presParOf" srcId="{22869D24-732B-45B2-80AA-DB46E020C5A3}" destId="{7401A07E-8C56-439A-990A-EAF54D055EA6}" srcOrd="13" destOrd="0" presId="urn:microsoft.com/office/officeart/2005/8/layout/default"/>
    <dgm:cxn modelId="{A2C69D30-4DC7-4291-B2CB-22FF71226D61}" type="presParOf" srcId="{22869D24-732B-45B2-80AA-DB46E020C5A3}" destId="{A350F79F-B4CF-41C7-B0DB-907BF95C7D41}" srcOrd="14" destOrd="0" presId="urn:microsoft.com/office/officeart/2005/8/layout/default"/>
    <dgm:cxn modelId="{5BA40D9B-40B8-4A9A-ABE2-C2EE87C29AB2}" type="presParOf" srcId="{22869D24-732B-45B2-80AA-DB46E020C5A3}" destId="{B067965C-2943-4485-9A9D-03EA10ABB9AB}" srcOrd="15" destOrd="0" presId="urn:microsoft.com/office/officeart/2005/8/layout/default"/>
    <dgm:cxn modelId="{00F72964-0DFF-4AAD-895E-675CA677FD47}" type="presParOf" srcId="{22869D24-732B-45B2-80AA-DB46E020C5A3}" destId="{20D2677E-1D7A-4AA4-B4CC-DF43C5CFA109}" srcOrd="16" destOrd="0" presId="urn:microsoft.com/office/officeart/2005/8/layout/default"/>
    <dgm:cxn modelId="{99C4C7EE-8456-4A0E-AA18-A3031AAAF507}" type="presParOf" srcId="{22869D24-732B-45B2-80AA-DB46E020C5A3}" destId="{8DE47917-6FBE-4FCB-B3BE-60C2C5F1838C}" srcOrd="17" destOrd="0" presId="urn:microsoft.com/office/officeart/2005/8/layout/default"/>
    <dgm:cxn modelId="{F24B87EF-91DB-4B9A-B43C-B152969D4C11}" type="presParOf" srcId="{22869D24-732B-45B2-80AA-DB46E020C5A3}" destId="{95F656EF-166A-4E7B-A85E-37828AF24E06}" srcOrd="18" destOrd="0" presId="urn:microsoft.com/office/officeart/2005/8/layout/default"/>
    <dgm:cxn modelId="{A5850DBA-9BAB-40EB-B305-7B2791D165B2}" type="presParOf" srcId="{22869D24-732B-45B2-80AA-DB46E020C5A3}" destId="{C58C1517-0FCC-4123-8444-B50240A449A1}" srcOrd="19" destOrd="0" presId="urn:microsoft.com/office/officeart/2005/8/layout/default"/>
    <dgm:cxn modelId="{6239E6BB-363D-4C6C-A4E8-8E43A9610B0A}" type="presParOf" srcId="{22869D24-732B-45B2-80AA-DB46E020C5A3}" destId="{9E57BBA5-7892-46C8-BF8B-A4B4599430AD}" srcOrd="20" destOrd="0" presId="urn:microsoft.com/office/officeart/2005/8/layout/default"/>
    <dgm:cxn modelId="{5EA8C3E7-0F7A-4502-B56E-8F8F89B8F78F}" type="presParOf" srcId="{22869D24-732B-45B2-80AA-DB46E020C5A3}" destId="{BFFE73EC-51B1-4E30-B763-603FDBDA9439}" srcOrd="21" destOrd="0" presId="urn:microsoft.com/office/officeart/2005/8/layout/default"/>
    <dgm:cxn modelId="{4FE0FB8F-795A-4C42-A3A6-2D8F0AB4B43D}" type="presParOf" srcId="{22869D24-732B-45B2-80AA-DB46E020C5A3}" destId="{6C5BE86E-8D74-4096-BCD9-908FB20D969D}" srcOrd="22" destOrd="0" presId="urn:microsoft.com/office/officeart/2005/8/layout/default"/>
    <dgm:cxn modelId="{7B942363-C114-4EAE-87D4-34F8506FBB12}" type="presParOf" srcId="{22869D24-732B-45B2-80AA-DB46E020C5A3}" destId="{AA603764-D0B5-4248-9386-AC875E78C45E}" srcOrd="23" destOrd="0" presId="urn:microsoft.com/office/officeart/2005/8/layout/default"/>
    <dgm:cxn modelId="{23854A7D-2CA0-423B-A6B1-A1684581622E}" type="presParOf" srcId="{22869D24-732B-45B2-80AA-DB46E020C5A3}" destId="{623FEE87-15FE-4A0C-B313-5A625D5FE753}" srcOrd="24" destOrd="0" presId="urn:microsoft.com/office/officeart/2005/8/layout/default"/>
    <dgm:cxn modelId="{8EE858AE-FB96-4EBB-91C8-1E1F9830ABDB}" type="presParOf" srcId="{22869D24-732B-45B2-80AA-DB46E020C5A3}" destId="{F99FCCAD-5B5F-49DA-ABD2-85FABCB110A3}" srcOrd="25" destOrd="0" presId="urn:microsoft.com/office/officeart/2005/8/layout/default"/>
    <dgm:cxn modelId="{F38F2AD7-87FE-4100-9C3E-A5450D09C8F1}" type="presParOf" srcId="{22869D24-732B-45B2-80AA-DB46E020C5A3}" destId="{3E8EB39A-05C4-4F27-B9C1-62C2CD895676}" srcOrd="26" destOrd="0" presId="urn:microsoft.com/office/officeart/2005/8/layout/default"/>
    <dgm:cxn modelId="{4E401EC5-67C9-4A38-938A-1DC37BDE7D0B}" type="presParOf" srcId="{22869D24-732B-45B2-80AA-DB46E020C5A3}" destId="{7C87C339-9518-4E7B-AEE2-0A24232A859A}" srcOrd="27" destOrd="0" presId="urn:microsoft.com/office/officeart/2005/8/layout/default"/>
    <dgm:cxn modelId="{3BB77FBE-3104-4AB9-8F3A-06200CD21363}" type="presParOf" srcId="{22869D24-732B-45B2-80AA-DB46E020C5A3}" destId="{EE36B186-967A-4F51-A18E-139649AC30ED}" srcOrd="28" destOrd="0" presId="urn:microsoft.com/office/officeart/2005/8/layout/default"/>
    <dgm:cxn modelId="{DD475132-0865-4288-B5AE-C83CC9DA4F6A}" type="presParOf" srcId="{22869D24-732B-45B2-80AA-DB46E020C5A3}" destId="{21EFE965-6CA8-45CC-ABD2-0A429CD254DB}" srcOrd="29" destOrd="0" presId="urn:microsoft.com/office/officeart/2005/8/layout/default"/>
    <dgm:cxn modelId="{A133B758-CE6C-4FC5-9716-913B15D1AE2E}" type="presParOf" srcId="{22869D24-732B-45B2-80AA-DB46E020C5A3}" destId="{780B3C1D-50DC-44A1-BF62-2008C311FAF5}" srcOrd="30" destOrd="0" presId="urn:microsoft.com/office/officeart/2005/8/layout/default"/>
    <dgm:cxn modelId="{35ED4549-A6CB-4004-B6AA-0458EF3CA0F4}" type="presParOf" srcId="{22869D24-732B-45B2-80AA-DB46E020C5A3}" destId="{EA0978FB-AC03-4D6E-A71A-2CF5302CC990}" srcOrd="31" destOrd="0" presId="urn:microsoft.com/office/officeart/2005/8/layout/default"/>
    <dgm:cxn modelId="{A695F169-76D2-47AF-A4D9-28B9A16743F8}" type="presParOf" srcId="{22869D24-732B-45B2-80AA-DB46E020C5A3}" destId="{153C4DE4-5538-4757-8C04-BCF598B0AD2D}" srcOrd="32" destOrd="0" presId="urn:microsoft.com/office/officeart/2005/8/layout/default"/>
    <dgm:cxn modelId="{7CA76434-26DD-4E5F-9867-63C6F2DC666D}" type="presParOf" srcId="{22869D24-732B-45B2-80AA-DB46E020C5A3}" destId="{362CF305-328D-48CE-A172-07A60CE31721}" srcOrd="33" destOrd="0" presId="urn:microsoft.com/office/officeart/2005/8/layout/default"/>
    <dgm:cxn modelId="{BEF4FBFC-2968-4DF5-A5C0-E6F04B99F415}" type="presParOf" srcId="{22869D24-732B-45B2-80AA-DB46E020C5A3}" destId="{6E3C776E-A147-4605-B0D9-9F5BA49EEA22}" srcOrd="34" destOrd="0" presId="urn:microsoft.com/office/officeart/2005/8/layout/default"/>
    <dgm:cxn modelId="{7F57EF1E-9B79-4A7A-9AEE-EBABAECEB77C}" type="presParOf" srcId="{22869D24-732B-45B2-80AA-DB46E020C5A3}" destId="{9D8664D6-EB82-4A37-94D7-5ED3A7046967}" srcOrd="35" destOrd="0" presId="urn:microsoft.com/office/officeart/2005/8/layout/default"/>
    <dgm:cxn modelId="{3322796A-00F7-41A2-BD81-467443AEA3C4}" type="presParOf" srcId="{22869D24-732B-45B2-80AA-DB46E020C5A3}" destId="{E182835A-0DA4-4E12-AF8B-32139F06E51C}" srcOrd="3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F98B8C-2AE7-4EFA-8E68-DBEFCB81A534}"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08AAC168-5324-42B8-A2DB-D6A9845F854A}">
      <dgm:prSet/>
      <dgm:spPr>
        <a:solidFill>
          <a:srgbClr val="C12637"/>
        </a:solidFill>
      </dgm:spPr>
      <dgm:t>
        <a:bodyPr/>
        <a:lstStyle/>
        <a:p>
          <a:r>
            <a:rPr lang="en-US" dirty="0">
              <a:latin typeface="Segoe UI" panose="020B0502040204020203" pitchFamily="34" charset="0"/>
              <a:cs typeface="Segoe UI" panose="020B0502040204020203" pitchFamily="34" charset="0"/>
            </a:rPr>
            <a:t>Ensure you are reviewing the pre-population answers and update as needed</a:t>
          </a:r>
        </a:p>
      </dgm:t>
    </dgm:pt>
    <dgm:pt modelId="{19ACB180-6B6B-4680-BF7C-BF290342D579}" type="parTrans" cxnId="{BC2303BA-0E52-40D8-BC35-E4EA4B180F2B}">
      <dgm:prSet/>
      <dgm:spPr/>
      <dgm:t>
        <a:bodyPr/>
        <a:lstStyle/>
        <a:p>
          <a:endParaRPr lang="en-US"/>
        </a:p>
      </dgm:t>
    </dgm:pt>
    <dgm:pt modelId="{2A2A4872-855D-4842-A73E-5E2E68D23820}" type="sibTrans" cxnId="{BC2303BA-0E52-40D8-BC35-E4EA4B180F2B}">
      <dgm:prSet/>
      <dgm:spPr/>
      <dgm:t>
        <a:bodyPr/>
        <a:lstStyle/>
        <a:p>
          <a:endParaRPr lang="en-US"/>
        </a:p>
      </dgm:t>
    </dgm:pt>
    <dgm:pt modelId="{AF6410DD-7594-4205-BD98-90989761536B}">
      <dgm:prSet/>
      <dgm:spPr>
        <a:solidFill>
          <a:srgbClr val="0E3F75"/>
        </a:solidFill>
      </dgm:spPr>
      <dgm:t>
        <a:bodyPr/>
        <a:lstStyle/>
        <a:p>
          <a:r>
            <a:rPr lang="en-US" dirty="0">
              <a:latin typeface="Segoe UI" panose="020B0502040204020203" pitchFamily="34" charset="0"/>
              <a:cs typeface="Segoe UI" panose="020B0502040204020203" pitchFamily="34" charset="0"/>
            </a:rPr>
            <a:t>Updated Minimum Wage each year</a:t>
          </a:r>
        </a:p>
      </dgm:t>
    </dgm:pt>
    <dgm:pt modelId="{8D1B52D5-11B0-4874-A473-4AFEC6DA0073}" type="parTrans" cxnId="{E5ABF076-119C-4FAF-A776-EF4DF772A5AC}">
      <dgm:prSet/>
      <dgm:spPr/>
      <dgm:t>
        <a:bodyPr/>
        <a:lstStyle/>
        <a:p>
          <a:endParaRPr lang="en-US"/>
        </a:p>
      </dgm:t>
    </dgm:pt>
    <dgm:pt modelId="{0FA00391-F6AA-4197-9B11-FEF93EE0FA17}" type="sibTrans" cxnId="{E5ABF076-119C-4FAF-A776-EF4DF772A5AC}">
      <dgm:prSet/>
      <dgm:spPr/>
      <dgm:t>
        <a:bodyPr/>
        <a:lstStyle/>
        <a:p>
          <a:endParaRPr lang="en-US"/>
        </a:p>
      </dgm:t>
    </dgm:pt>
    <dgm:pt modelId="{87D2D8B8-A305-4647-87C4-A264F290A179}">
      <dgm:prSet/>
      <dgm:spPr/>
      <dgm:t>
        <a:bodyPr/>
        <a:lstStyle/>
        <a:p>
          <a:r>
            <a:rPr lang="en-US" dirty="0">
              <a:latin typeface="Segoe UI" panose="020B0502040204020203" pitchFamily="34" charset="0"/>
              <a:cs typeface="Segoe UI" panose="020B0502040204020203" pitchFamily="34" charset="0"/>
            </a:rPr>
            <a:t>Competitive Employment criteria – did the job meet the minimum requirements? </a:t>
          </a:r>
        </a:p>
      </dgm:t>
    </dgm:pt>
    <dgm:pt modelId="{61611689-2755-4693-B918-F1C43C1275D2}" type="parTrans" cxnId="{DD8CAD1A-2C1E-4069-BEC2-3BC163B22F60}">
      <dgm:prSet/>
      <dgm:spPr/>
      <dgm:t>
        <a:bodyPr/>
        <a:lstStyle/>
        <a:p>
          <a:endParaRPr lang="en-US"/>
        </a:p>
      </dgm:t>
    </dgm:pt>
    <dgm:pt modelId="{AFDCE9CC-C28E-40BE-B39B-405C4B28A50F}" type="sibTrans" cxnId="{DD8CAD1A-2C1E-4069-BEC2-3BC163B22F60}">
      <dgm:prSet/>
      <dgm:spPr/>
      <dgm:t>
        <a:bodyPr/>
        <a:lstStyle/>
        <a:p>
          <a:endParaRPr lang="en-US"/>
        </a:p>
      </dgm:t>
    </dgm:pt>
    <dgm:pt modelId="{2FA0E8CF-4E4E-4B73-9919-837C540918A6}">
      <dgm:prSet/>
      <dgm:spPr>
        <a:solidFill>
          <a:srgbClr val="0E3F75"/>
        </a:solidFill>
      </dgm:spPr>
      <dgm:t>
        <a:bodyPr/>
        <a:lstStyle/>
        <a:p>
          <a:r>
            <a:rPr lang="en-US" dirty="0">
              <a:latin typeface="Segoe UI" panose="020B0502040204020203" pitchFamily="34" charset="0"/>
              <a:cs typeface="Segoe UI" panose="020B0502040204020203" pitchFamily="34" charset="0"/>
            </a:rPr>
            <a:t>Who is responsible for entering the information </a:t>
          </a:r>
        </a:p>
      </dgm:t>
    </dgm:pt>
    <dgm:pt modelId="{948C6640-793D-4901-A419-029A40133E5B}" type="parTrans" cxnId="{7ED01571-0962-4AD6-AF0E-4544B68FE41F}">
      <dgm:prSet/>
      <dgm:spPr/>
      <dgm:t>
        <a:bodyPr/>
        <a:lstStyle/>
        <a:p>
          <a:endParaRPr lang="en-US"/>
        </a:p>
      </dgm:t>
    </dgm:pt>
    <dgm:pt modelId="{908C1C77-C3A9-4FA0-AC0E-E809EB491254}" type="sibTrans" cxnId="{7ED01571-0962-4AD6-AF0E-4544B68FE41F}">
      <dgm:prSet/>
      <dgm:spPr/>
      <dgm:t>
        <a:bodyPr/>
        <a:lstStyle/>
        <a:p>
          <a:endParaRPr lang="en-US"/>
        </a:p>
      </dgm:t>
    </dgm:pt>
    <dgm:pt modelId="{DEF3D0BA-A2E0-4343-9B1D-210B168790BB}">
      <dgm:prSet/>
      <dgm:spPr/>
      <dgm:t>
        <a:bodyPr/>
        <a:lstStyle/>
        <a:p>
          <a:r>
            <a:rPr lang="en-US">
              <a:latin typeface="Segoe UI" panose="020B0502040204020203" pitchFamily="34" charset="0"/>
              <a:cs typeface="Segoe UI" panose="020B0502040204020203" pitchFamily="34" charset="0"/>
            </a:rPr>
            <a:t>Average Wages per </a:t>
          </a:r>
          <a:r>
            <a:rPr lang="en-US" b="1">
              <a:latin typeface="Segoe UI" panose="020B0502040204020203" pitchFamily="34" charset="0"/>
              <a:cs typeface="Segoe UI" panose="020B0502040204020203" pitchFamily="34" charset="0"/>
            </a:rPr>
            <a:t>hour</a:t>
          </a:r>
          <a:endParaRPr lang="en-US">
            <a:latin typeface="Segoe UI" panose="020B0502040204020203" pitchFamily="34" charset="0"/>
            <a:cs typeface="Segoe UI" panose="020B0502040204020203" pitchFamily="34" charset="0"/>
          </a:endParaRPr>
        </a:p>
      </dgm:t>
    </dgm:pt>
    <dgm:pt modelId="{825819F6-0294-4512-A7A8-5B6C790E4E06}" type="parTrans" cxnId="{4CF4C25B-8FFB-4B4D-8B27-C4461B37952B}">
      <dgm:prSet/>
      <dgm:spPr/>
      <dgm:t>
        <a:bodyPr/>
        <a:lstStyle/>
        <a:p>
          <a:endParaRPr lang="en-US"/>
        </a:p>
      </dgm:t>
    </dgm:pt>
    <dgm:pt modelId="{6F791F45-9C6C-4A93-9E23-9718D93A37A8}" type="sibTrans" cxnId="{4CF4C25B-8FFB-4B4D-8B27-C4461B37952B}">
      <dgm:prSet/>
      <dgm:spPr/>
      <dgm:t>
        <a:bodyPr/>
        <a:lstStyle/>
        <a:p>
          <a:endParaRPr lang="en-US"/>
        </a:p>
      </dgm:t>
    </dgm:pt>
    <dgm:pt modelId="{E6B8FF15-E4DA-45B6-BDE4-F76EAB790EAC}">
      <dgm:prSet/>
      <dgm:spPr>
        <a:solidFill>
          <a:srgbClr val="0E3F75"/>
        </a:solidFill>
      </dgm:spPr>
      <dgm:t>
        <a:bodyPr/>
        <a:lstStyle/>
        <a:p>
          <a:r>
            <a:rPr lang="en-US">
              <a:latin typeface="Segoe UI" panose="020B0502040204020203" pitchFamily="34" charset="0"/>
              <a:cs typeface="Segoe UI" panose="020B0502040204020203" pitchFamily="34" charset="0"/>
            </a:rPr>
            <a:t>Average Hours per </a:t>
          </a:r>
          <a:r>
            <a:rPr lang="en-US" b="1">
              <a:latin typeface="Segoe UI" panose="020B0502040204020203" pitchFamily="34" charset="0"/>
              <a:cs typeface="Segoe UI" panose="020B0502040204020203" pitchFamily="34" charset="0"/>
            </a:rPr>
            <a:t>week</a:t>
          </a:r>
          <a:endParaRPr lang="en-US">
            <a:latin typeface="Segoe UI" panose="020B0502040204020203" pitchFamily="34" charset="0"/>
            <a:cs typeface="Segoe UI" panose="020B0502040204020203" pitchFamily="34" charset="0"/>
          </a:endParaRPr>
        </a:p>
      </dgm:t>
    </dgm:pt>
    <dgm:pt modelId="{6A804330-06C4-4DA5-98BF-D1ED78AF1F42}" type="parTrans" cxnId="{ED17A6C5-9AE1-42C7-9E03-907275425972}">
      <dgm:prSet/>
      <dgm:spPr/>
      <dgm:t>
        <a:bodyPr/>
        <a:lstStyle/>
        <a:p>
          <a:endParaRPr lang="en-US"/>
        </a:p>
      </dgm:t>
    </dgm:pt>
    <dgm:pt modelId="{C70EAF2D-2263-4722-9DEC-AA1847F5A76D}" type="sibTrans" cxnId="{ED17A6C5-9AE1-42C7-9E03-907275425972}">
      <dgm:prSet/>
      <dgm:spPr/>
      <dgm:t>
        <a:bodyPr/>
        <a:lstStyle/>
        <a:p>
          <a:endParaRPr lang="en-US"/>
        </a:p>
      </dgm:t>
    </dgm:pt>
    <dgm:pt modelId="{D45F25F3-1052-475A-A0F1-C634B0EEE2FB}" type="pres">
      <dgm:prSet presAssocID="{96F98B8C-2AE7-4EFA-8E68-DBEFCB81A534}" presName="diagram" presStyleCnt="0">
        <dgm:presLayoutVars>
          <dgm:dir/>
          <dgm:resizeHandles val="exact"/>
        </dgm:presLayoutVars>
      </dgm:prSet>
      <dgm:spPr/>
    </dgm:pt>
    <dgm:pt modelId="{781A3307-6404-41C9-AEFE-114861B65B55}" type="pres">
      <dgm:prSet presAssocID="{08AAC168-5324-42B8-A2DB-D6A9845F854A}" presName="node" presStyleLbl="node1" presStyleIdx="0" presStyleCnt="6">
        <dgm:presLayoutVars>
          <dgm:bulletEnabled val="1"/>
        </dgm:presLayoutVars>
      </dgm:prSet>
      <dgm:spPr/>
    </dgm:pt>
    <dgm:pt modelId="{78698AC6-9261-4F46-A1B3-D043CF81D722}" type="pres">
      <dgm:prSet presAssocID="{2A2A4872-855D-4842-A73E-5E2E68D23820}" presName="sibTrans" presStyleCnt="0"/>
      <dgm:spPr/>
    </dgm:pt>
    <dgm:pt modelId="{C1D9164C-72CC-4668-9AA0-0058F07DF748}" type="pres">
      <dgm:prSet presAssocID="{AF6410DD-7594-4205-BD98-90989761536B}" presName="node" presStyleLbl="node1" presStyleIdx="1" presStyleCnt="6">
        <dgm:presLayoutVars>
          <dgm:bulletEnabled val="1"/>
        </dgm:presLayoutVars>
      </dgm:prSet>
      <dgm:spPr/>
    </dgm:pt>
    <dgm:pt modelId="{190D320F-078A-45DA-99D7-D64368E205EE}" type="pres">
      <dgm:prSet presAssocID="{0FA00391-F6AA-4197-9B11-FEF93EE0FA17}" presName="sibTrans" presStyleCnt="0"/>
      <dgm:spPr/>
    </dgm:pt>
    <dgm:pt modelId="{E74E204F-340C-435B-A8FE-E7C6715A3859}" type="pres">
      <dgm:prSet presAssocID="{87D2D8B8-A305-4647-87C4-A264F290A179}" presName="node" presStyleLbl="node1" presStyleIdx="2" presStyleCnt="6">
        <dgm:presLayoutVars>
          <dgm:bulletEnabled val="1"/>
        </dgm:presLayoutVars>
      </dgm:prSet>
      <dgm:spPr/>
    </dgm:pt>
    <dgm:pt modelId="{14146470-0F3B-470E-BB8E-9DB8B7825461}" type="pres">
      <dgm:prSet presAssocID="{AFDCE9CC-C28E-40BE-B39B-405C4B28A50F}" presName="sibTrans" presStyleCnt="0"/>
      <dgm:spPr/>
    </dgm:pt>
    <dgm:pt modelId="{BC2997FD-8A07-47F9-B2A9-B69FD96200C9}" type="pres">
      <dgm:prSet presAssocID="{2FA0E8CF-4E4E-4B73-9919-837C540918A6}" presName="node" presStyleLbl="node1" presStyleIdx="3" presStyleCnt="6">
        <dgm:presLayoutVars>
          <dgm:bulletEnabled val="1"/>
        </dgm:presLayoutVars>
      </dgm:prSet>
      <dgm:spPr/>
    </dgm:pt>
    <dgm:pt modelId="{B692745E-6C1D-4F38-8F61-4E62263D26A4}" type="pres">
      <dgm:prSet presAssocID="{908C1C77-C3A9-4FA0-AC0E-E809EB491254}" presName="sibTrans" presStyleCnt="0"/>
      <dgm:spPr/>
    </dgm:pt>
    <dgm:pt modelId="{9E2A862F-0FDE-49B7-BE11-0AAA2D7A6C84}" type="pres">
      <dgm:prSet presAssocID="{DEF3D0BA-A2E0-4343-9B1D-210B168790BB}" presName="node" presStyleLbl="node1" presStyleIdx="4" presStyleCnt="6">
        <dgm:presLayoutVars>
          <dgm:bulletEnabled val="1"/>
        </dgm:presLayoutVars>
      </dgm:prSet>
      <dgm:spPr/>
    </dgm:pt>
    <dgm:pt modelId="{3530F5B3-7616-4C31-83C0-C867FEB81410}" type="pres">
      <dgm:prSet presAssocID="{6F791F45-9C6C-4A93-9E23-9718D93A37A8}" presName="sibTrans" presStyleCnt="0"/>
      <dgm:spPr/>
    </dgm:pt>
    <dgm:pt modelId="{C79FC3B1-8812-4829-9D5E-A2453F8682F2}" type="pres">
      <dgm:prSet presAssocID="{E6B8FF15-E4DA-45B6-BDE4-F76EAB790EAC}" presName="node" presStyleLbl="node1" presStyleIdx="5" presStyleCnt="6">
        <dgm:presLayoutVars>
          <dgm:bulletEnabled val="1"/>
        </dgm:presLayoutVars>
      </dgm:prSet>
      <dgm:spPr/>
    </dgm:pt>
  </dgm:ptLst>
  <dgm:cxnLst>
    <dgm:cxn modelId="{BAB4F200-3423-48F9-8659-F93684BA6A83}" type="presOf" srcId="{87D2D8B8-A305-4647-87C4-A264F290A179}" destId="{E74E204F-340C-435B-A8FE-E7C6715A3859}" srcOrd="0" destOrd="0" presId="urn:microsoft.com/office/officeart/2005/8/layout/default"/>
    <dgm:cxn modelId="{DD8CAD1A-2C1E-4069-BEC2-3BC163B22F60}" srcId="{96F98B8C-2AE7-4EFA-8E68-DBEFCB81A534}" destId="{87D2D8B8-A305-4647-87C4-A264F290A179}" srcOrd="2" destOrd="0" parTransId="{61611689-2755-4693-B918-F1C43C1275D2}" sibTransId="{AFDCE9CC-C28E-40BE-B39B-405C4B28A50F}"/>
    <dgm:cxn modelId="{8E284D1F-72DC-430B-93F2-979BECEE2804}" type="presOf" srcId="{AF6410DD-7594-4205-BD98-90989761536B}" destId="{C1D9164C-72CC-4668-9AA0-0058F07DF748}" srcOrd="0" destOrd="0" presId="urn:microsoft.com/office/officeart/2005/8/layout/default"/>
    <dgm:cxn modelId="{A3317723-743F-4D90-A5AE-3A854B8F88E8}" type="presOf" srcId="{DEF3D0BA-A2E0-4343-9B1D-210B168790BB}" destId="{9E2A862F-0FDE-49B7-BE11-0AAA2D7A6C84}" srcOrd="0" destOrd="0" presId="urn:microsoft.com/office/officeart/2005/8/layout/default"/>
    <dgm:cxn modelId="{7AEB8B2B-180F-436B-8054-BE0D471B3BF2}" type="presOf" srcId="{96F98B8C-2AE7-4EFA-8E68-DBEFCB81A534}" destId="{D45F25F3-1052-475A-A0F1-C634B0EEE2FB}" srcOrd="0" destOrd="0" presId="urn:microsoft.com/office/officeart/2005/8/layout/default"/>
    <dgm:cxn modelId="{4CF4C25B-8FFB-4B4D-8B27-C4461B37952B}" srcId="{96F98B8C-2AE7-4EFA-8E68-DBEFCB81A534}" destId="{DEF3D0BA-A2E0-4343-9B1D-210B168790BB}" srcOrd="4" destOrd="0" parTransId="{825819F6-0294-4512-A7A8-5B6C790E4E06}" sibTransId="{6F791F45-9C6C-4A93-9E23-9718D93A37A8}"/>
    <dgm:cxn modelId="{B112646F-0925-4D2A-A5D2-B247829666FD}" type="presOf" srcId="{E6B8FF15-E4DA-45B6-BDE4-F76EAB790EAC}" destId="{C79FC3B1-8812-4829-9D5E-A2453F8682F2}" srcOrd="0" destOrd="0" presId="urn:microsoft.com/office/officeart/2005/8/layout/default"/>
    <dgm:cxn modelId="{7ED01571-0962-4AD6-AF0E-4544B68FE41F}" srcId="{96F98B8C-2AE7-4EFA-8E68-DBEFCB81A534}" destId="{2FA0E8CF-4E4E-4B73-9919-837C540918A6}" srcOrd="3" destOrd="0" parTransId="{948C6640-793D-4901-A419-029A40133E5B}" sibTransId="{908C1C77-C3A9-4FA0-AC0E-E809EB491254}"/>
    <dgm:cxn modelId="{E5ABF076-119C-4FAF-A776-EF4DF772A5AC}" srcId="{96F98B8C-2AE7-4EFA-8E68-DBEFCB81A534}" destId="{AF6410DD-7594-4205-BD98-90989761536B}" srcOrd="1" destOrd="0" parTransId="{8D1B52D5-11B0-4874-A473-4AFEC6DA0073}" sibTransId="{0FA00391-F6AA-4197-9B11-FEF93EE0FA17}"/>
    <dgm:cxn modelId="{ABD91489-735B-485F-90C6-3E1379A46F25}" type="presOf" srcId="{08AAC168-5324-42B8-A2DB-D6A9845F854A}" destId="{781A3307-6404-41C9-AEFE-114861B65B55}" srcOrd="0" destOrd="0" presId="urn:microsoft.com/office/officeart/2005/8/layout/default"/>
    <dgm:cxn modelId="{67DFFAB0-666E-4A2D-B653-94BC57ADED0C}" type="presOf" srcId="{2FA0E8CF-4E4E-4B73-9919-837C540918A6}" destId="{BC2997FD-8A07-47F9-B2A9-B69FD96200C9}" srcOrd="0" destOrd="0" presId="urn:microsoft.com/office/officeart/2005/8/layout/default"/>
    <dgm:cxn modelId="{BC2303BA-0E52-40D8-BC35-E4EA4B180F2B}" srcId="{96F98B8C-2AE7-4EFA-8E68-DBEFCB81A534}" destId="{08AAC168-5324-42B8-A2DB-D6A9845F854A}" srcOrd="0" destOrd="0" parTransId="{19ACB180-6B6B-4680-BF7C-BF290342D579}" sibTransId="{2A2A4872-855D-4842-A73E-5E2E68D23820}"/>
    <dgm:cxn modelId="{ED17A6C5-9AE1-42C7-9E03-907275425972}" srcId="{96F98B8C-2AE7-4EFA-8E68-DBEFCB81A534}" destId="{E6B8FF15-E4DA-45B6-BDE4-F76EAB790EAC}" srcOrd="5" destOrd="0" parTransId="{6A804330-06C4-4DA5-98BF-D1ED78AF1F42}" sibTransId="{C70EAF2D-2263-4722-9DEC-AA1847F5A76D}"/>
    <dgm:cxn modelId="{7D50866C-52D4-49BD-8344-9D87E0ADC4B8}" type="presParOf" srcId="{D45F25F3-1052-475A-A0F1-C634B0EEE2FB}" destId="{781A3307-6404-41C9-AEFE-114861B65B55}" srcOrd="0" destOrd="0" presId="urn:microsoft.com/office/officeart/2005/8/layout/default"/>
    <dgm:cxn modelId="{DBDF78D5-C87F-4920-9A1E-0A9033E1648A}" type="presParOf" srcId="{D45F25F3-1052-475A-A0F1-C634B0EEE2FB}" destId="{78698AC6-9261-4F46-A1B3-D043CF81D722}" srcOrd="1" destOrd="0" presId="urn:microsoft.com/office/officeart/2005/8/layout/default"/>
    <dgm:cxn modelId="{411AD52B-1F92-43CA-83FF-0F390667E0EF}" type="presParOf" srcId="{D45F25F3-1052-475A-A0F1-C634B0EEE2FB}" destId="{C1D9164C-72CC-4668-9AA0-0058F07DF748}" srcOrd="2" destOrd="0" presId="urn:microsoft.com/office/officeart/2005/8/layout/default"/>
    <dgm:cxn modelId="{663287E5-056E-4F79-99D2-70E92DF96E2A}" type="presParOf" srcId="{D45F25F3-1052-475A-A0F1-C634B0EEE2FB}" destId="{190D320F-078A-45DA-99D7-D64368E205EE}" srcOrd="3" destOrd="0" presId="urn:microsoft.com/office/officeart/2005/8/layout/default"/>
    <dgm:cxn modelId="{8617BE6C-919B-4799-8C62-91D1B400159C}" type="presParOf" srcId="{D45F25F3-1052-475A-A0F1-C634B0EEE2FB}" destId="{E74E204F-340C-435B-A8FE-E7C6715A3859}" srcOrd="4" destOrd="0" presId="urn:microsoft.com/office/officeart/2005/8/layout/default"/>
    <dgm:cxn modelId="{1BBE7EB7-3F48-4373-AB27-A1B40D4CDE5E}" type="presParOf" srcId="{D45F25F3-1052-475A-A0F1-C634B0EEE2FB}" destId="{14146470-0F3B-470E-BB8E-9DB8B7825461}" srcOrd="5" destOrd="0" presId="urn:microsoft.com/office/officeart/2005/8/layout/default"/>
    <dgm:cxn modelId="{BDCA1395-0A0C-42E4-A5BE-1D49E5F95956}" type="presParOf" srcId="{D45F25F3-1052-475A-A0F1-C634B0EEE2FB}" destId="{BC2997FD-8A07-47F9-B2A9-B69FD96200C9}" srcOrd="6" destOrd="0" presId="urn:microsoft.com/office/officeart/2005/8/layout/default"/>
    <dgm:cxn modelId="{35F9CD13-6ADA-4F5B-99AA-54678D35EE97}" type="presParOf" srcId="{D45F25F3-1052-475A-A0F1-C634B0EEE2FB}" destId="{B692745E-6C1D-4F38-8F61-4E62263D26A4}" srcOrd="7" destOrd="0" presId="urn:microsoft.com/office/officeart/2005/8/layout/default"/>
    <dgm:cxn modelId="{AB181E8A-D6D5-4EFA-B26E-992E37AE821B}" type="presParOf" srcId="{D45F25F3-1052-475A-A0F1-C634B0EEE2FB}" destId="{9E2A862F-0FDE-49B7-BE11-0AAA2D7A6C84}" srcOrd="8" destOrd="0" presId="urn:microsoft.com/office/officeart/2005/8/layout/default"/>
    <dgm:cxn modelId="{0D512C0E-66F9-4380-B212-C1F8DF789AF4}" type="presParOf" srcId="{D45F25F3-1052-475A-A0F1-C634B0EEE2FB}" destId="{3530F5B3-7616-4C31-83C0-C867FEB81410}" srcOrd="9" destOrd="0" presId="urn:microsoft.com/office/officeart/2005/8/layout/default"/>
    <dgm:cxn modelId="{95E69B13-487C-4A21-AB95-C1016F37F043}" type="presParOf" srcId="{D45F25F3-1052-475A-A0F1-C634B0EEE2FB}" destId="{C79FC3B1-8812-4829-9D5E-A2453F8682F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6830D8-D3BA-46DE-87AC-45345692EC9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19D3E9F-A403-451E-9DE5-BA95B5CC4D74}">
      <dgm:prSet/>
      <dgm:spPr/>
      <dgm:t>
        <a:bodyPr/>
        <a:lstStyle/>
        <a:p>
          <a:r>
            <a:rPr lang="en-US" dirty="0"/>
            <a:t>A report will be given to Compliance at the end of each Reporting Period</a:t>
          </a:r>
        </a:p>
      </dgm:t>
    </dgm:pt>
    <dgm:pt modelId="{70E4C4CA-369C-4ED8-AB55-064AF321A2A0}" type="parTrans" cxnId="{8CF354B9-8686-49A0-B0BC-65D0C3CA6BEB}">
      <dgm:prSet/>
      <dgm:spPr/>
      <dgm:t>
        <a:bodyPr/>
        <a:lstStyle/>
        <a:p>
          <a:endParaRPr lang="en-US"/>
        </a:p>
      </dgm:t>
    </dgm:pt>
    <dgm:pt modelId="{BBAF93C6-823E-4252-B84E-87DFCEF6E310}" type="sibTrans" cxnId="{8CF354B9-8686-49A0-B0BC-65D0C3CA6BEB}">
      <dgm:prSet/>
      <dgm:spPr/>
      <dgm:t>
        <a:bodyPr/>
        <a:lstStyle/>
        <a:p>
          <a:endParaRPr lang="en-US"/>
        </a:p>
      </dgm:t>
    </dgm:pt>
    <dgm:pt modelId="{5688E330-FA46-444F-8F38-25BC97EAF004}">
      <dgm:prSet/>
      <dgm:spPr>
        <a:solidFill>
          <a:srgbClr val="0E3F75"/>
        </a:solidFill>
      </dgm:spPr>
      <dgm:t>
        <a:bodyPr/>
        <a:lstStyle/>
        <a:p>
          <a:r>
            <a:rPr lang="en-US"/>
            <a:t>List of Non-Compliant providers (for the required questions)</a:t>
          </a:r>
        </a:p>
      </dgm:t>
    </dgm:pt>
    <dgm:pt modelId="{7C58AB1B-5189-42C3-AA1F-B70F27E6C608}" type="parTrans" cxnId="{DEAFDF49-3967-4062-A981-13121E7421D3}">
      <dgm:prSet/>
      <dgm:spPr/>
      <dgm:t>
        <a:bodyPr/>
        <a:lstStyle/>
        <a:p>
          <a:endParaRPr lang="en-US"/>
        </a:p>
      </dgm:t>
    </dgm:pt>
    <dgm:pt modelId="{DB3CC179-9D69-40B2-A9DA-3C9F537161B6}" type="sibTrans" cxnId="{DEAFDF49-3967-4062-A981-13121E7421D3}">
      <dgm:prSet/>
      <dgm:spPr/>
      <dgm:t>
        <a:bodyPr/>
        <a:lstStyle/>
        <a:p>
          <a:endParaRPr lang="en-US"/>
        </a:p>
      </dgm:t>
    </dgm:pt>
    <dgm:pt modelId="{1C77BBE5-EC7A-4273-B762-4B5C9B92F342}" type="pres">
      <dgm:prSet presAssocID="{E16830D8-D3BA-46DE-87AC-45345692EC90}" presName="outerComposite" presStyleCnt="0">
        <dgm:presLayoutVars>
          <dgm:chMax val="5"/>
          <dgm:dir/>
          <dgm:resizeHandles val="exact"/>
        </dgm:presLayoutVars>
      </dgm:prSet>
      <dgm:spPr/>
    </dgm:pt>
    <dgm:pt modelId="{EBA1778C-D4EB-4F02-AC19-B5C591FCA6B4}" type="pres">
      <dgm:prSet presAssocID="{E16830D8-D3BA-46DE-87AC-45345692EC90}" presName="dummyMaxCanvas" presStyleCnt="0">
        <dgm:presLayoutVars/>
      </dgm:prSet>
      <dgm:spPr/>
    </dgm:pt>
    <dgm:pt modelId="{81FF1448-1F31-41AE-9592-45BA609FE929}" type="pres">
      <dgm:prSet presAssocID="{E16830D8-D3BA-46DE-87AC-45345692EC90}" presName="TwoNodes_1" presStyleLbl="node1" presStyleIdx="0" presStyleCnt="2">
        <dgm:presLayoutVars>
          <dgm:bulletEnabled val="1"/>
        </dgm:presLayoutVars>
      </dgm:prSet>
      <dgm:spPr/>
    </dgm:pt>
    <dgm:pt modelId="{3BDF89CE-13CB-438A-9630-34FE2276F8B3}" type="pres">
      <dgm:prSet presAssocID="{E16830D8-D3BA-46DE-87AC-45345692EC90}" presName="TwoNodes_2" presStyleLbl="node1" presStyleIdx="1" presStyleCnt="2">
        <dgm:presLayoutVars>
          <dgm:bulletEnabled val="1"/>
        </dgm:presLayoutVars>
      </dgm:prSet>
      <dgm:spPr/>
    </dgm:pt>
    <dgm:pt modelId="{E18888DB-372C-4500-A4FE-3F8257F3D82D}" type="pres">
      <dgm:prSet presAssocID="{E16830D8-D3BA-46DE-87AC-45345692EC90}" presName="TwoConn_1-2" presStyleLbl="fgAccFollowNode1" presStyleIdx="0" presStyleCnt="1">
        <dgm:presLayoutVars>
          <dgm:bulletEnabled val="1"/>
        </dgm:presLayoutVars>
      </dgm:prSet>
      <dgm:spPr/>
    </dgm:pt>
    <dgm:pt modelId="{1AAD4023-109C-474E-B86C-0FAD8DA5059F}" type="pres">
      <dgm:prSet presAssocID="{E16830D8-D3BA-46DE-87AC-45345692EC90}" presName="TwoNodes_1_text" presStyleLbl="node1" presStyleIdx="1" presStyleCnt="2">
        <dgm:presLayoutVars>
          <dgm:bulletEnabled val="1"/>
        </dgm:presLayoutVars>
      </dgm:prSet>
      <dgm:spPr/>
    </dgm:pt>
    <dgm:pt modelId="{D0948069-CE94-4FC9-896C-72ED0F09BAFE}" type="pres">
      <dgm:prSet presAssocID="{E16830D8-D3BA-46DE-87AC-45345692EC90}" presName="TwoNodes_2_text" presStyleLbl="node1" presStyleIdx="1" presStyleCnt="2">
        <dgm:presLayoutVars>
          <dgm:bulletEnabled val="1"/>
        </dgm:presLayoutVars>
      </dgm:prSet>
      <dgm:spPr/>
    </dgm:pt>
  </dgm:ptLst>
  <dgm:cxnLst>
    <dgm:cxn modelId="{31269647-A0A0-4766-930C-F368C328C6B8}" type="presOf" srcId="{5688E330-FA46-444F-8F38-25BC97EAF004}" destId="{D0948069-CE94-4FC9-896C-72ED0F09BAFE}" srcOrd="1" destOrd="0" presId="urn:microsoft.com/office/officeart/2005/8/layout/vProcess5"/>
    <dgm:cxn modelId="{DEAFDF49-3967-4062-A981-13121E7421D3}" srcId="{E16830D8-D3BA-46DE-87AC-45345692EC90}" destId="{5688E330-FA46-444F-8F38-25BC97EAF004}" srcOrd="1" destOrd="0" parTransId="{7C58AB1B-5189-42C3-AA1F-B70F27E6C608}" sibTransId="{DB3CC179-9D69-40B2-A9DA-3C9F537161B6}"/>
    <dgm:cxn modelId="{DFB0DF49-58D3-43CD-A836-E8A250348A42}" type="presOf" srcId="{5688E330-FA46-444F-8F38-25BC97EAF004}" destId="{3BDF89CE-13CB-438A-9630-34FE2276F8B3}" srcOrd="0" destOrd="0" presId="urn:microsoft.com/office/officeart/2005/8/layout/vProcess5"/>
    <dgm:cxn modelId="{14909180-1CA1-4B6F-A77B-5315F2618795}" type="presOf" srcId="{D19D3E9F-A403-451E-9DE5-BA95B5CC4D74}" destId="{81FF1448-1F31-41AE-9592-45BA609FE929}" srcOrd="0" destOrd="0" presId="urn:microsoft.com/office/officeart/2005/8/layout/vProcess5"/>
    <dgm:cxn modelId="{EAA90E92-2B43-4B40-93AD-7B114213AA76}" type="presOf" srcId="{BBAF93C6-823E-4252-B84E-87DFCEF6E310}" destId="{E18888DB-372C-4500-A4FE-3F8257F3D82D}" srcOrd="0" destOrd="0" presId="urn:microsoft.com/office/officeart/2005/8/layout/vProcess5"/>
    <dgm:cxn modelId="{AB71739A-B404-42D2-A2A0-54FC564AF065}" type="presOf" srcId="{D19D3E9F-A403-451E-9DE5-BA95B5CC4D74}" destId="{1AAD4023-109C-474E-B86C-0FAD8DA5059F}" srcOrd="1" destOrd="0" presId="urn:microsoft.com/office/officeart/2005/8/layout/vProcess5"/>
    <dgm:cxn modelId="{8CF354B9-8686-49A0-B0BC-65D0C3CA6BEB}" srcId="{E16830D8-D3BA-46DE-87AC-45345692EC90}" destId="{D19D3E9F-A403-451E-9DE5-BA95B5CC4D74}" srcOrd="0" destOrd="0" parTransId="{70E4C4CA-369C-4ED8-AB55-064AF321A2A0}" sibTransId="{BBAF93C6-823E-4252-B84E-87DFCEF6E310}"/>
    <dgm:cxn modelId="{118FEFF7-4FD7-4620-8359-5AECC920E1CB}" type="presOf" srcId="{E16830D8-D3BA-46DE-87AC-45345692EC90}" destId="{1C77BBE5-EC7A-4273-B762-4B5C9B92F342}" srcOrd="0" destOrd="0" presId="urn:microsoft.com/office/officeart/2005/8/layout/vProcess5"/>
    <dgm:cxn modelId="{4A952F1A-FDD5-4F5A-8D5E-0AB2DA1D4CFF}" type="presParOf" srcId="{1C77BBE5-EC7A-4273-B762-4B5C9B92F342}" destId="{EBA1778C-D4EB-4F02-AC19-B5C591FCA6B4}" srcOrd="0" destOrd="0" presId="urn:microsoft.com/office/officeart/2005/8/layout/vProcess5"/>
    <dgm:cxn modelId="{A8ACB7A8-9DE2-431B-A9C9-E1C2F44219E4}" type="presParOf" srcId="{1C77BBE5-EC7A-4273-B762-4B5C9B92F342}" destId="{81FF1448-1F31-41AE-9592-45BA609FE929}" srcOrd="1" destOrd="0" presId="urn:microsoft.com/office/officeart/2005/8/layout/vProcess5"/>
    <dgm:cxn modelId="{FC7B9A74-ADEC-437C-85E8-B5A028336AA1}" type="presParOf" srcId="{1C77BBE5-EC7A-4273-B762-4B5C9B92F342}" destId="{3BDF89CE-13CB-438A-9630-34FE2276F8B3}" srcOrd="2" destOrd="0" presId="urn:microsoft.com/office/officeart/2005/8/layout/vProcess5"/>
    <dgm:cxn modelId="{F5240983-5CD3-4064-BC6F-21BB019974B8}" type="presParOf" srcId="{1C77BBE5-EC7A-4273-B762-4B5C9B92F342}" destId="{E18888DB-372C-4500-A4FE-3F8257F3D82D}" srcOrd="3" destOrd="0" presId="urn:microsoft.com/office/officeart/2005/8/layout/vProcess5"/>
    <dgm:cxn modelId="{761A23EE-969E-438E-BF08-237A4B6D55DF}" type="presParOf" srcId="{1C77BBE5-EC7A-4273-B762-4B5C9B92F342}" destId="{1AAD4023-109C-474E-B86C-0FAD8DA5059F}" srcOrd="4" destOrd="0" presId="urn:microsoft.com/office/officeart/2005/8/layout/vProcess5"/>
    <dgm:cxn modelId="{28CB9051-0CDD-4701-AAE3-2A8CD0813BD4}" type="presParOf" srcId="{1C77BBE5-EC7A-4273-B762-4B5C9B92F342}" destId="{D0948069-CE94-4FC9-896C-72ED0F09BAFE}"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815DD9-9674-4868-B28B-413A0800581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FA45FA5-5CA0-4E18-8DE4-FC8BF50FC24C}">
      <dgm:prSet/>
      <dgm:spPr/>
      <dgm:t>
        <a:bodyPr/>
        <a:lstStyle/>
        <a:p>
          <a:pPr>
            <a:lnSpc>
              <a:spcPct val="100000"/>
            </a:lnSpc>
          </a:pPr>
          <a:r>
            <a:rPr lang="en-US">
              <a:hlinkClick xmlns:r="http://schemas.openxmlformats.org/officeDocument/2006/relationships" r:id="rId1"/>
            </a:rPr>
            <a:t>OTS Data Website </a:t>
          </a:r>
          <a:endParaRPr lang="en-US"/>
        </a:p>
      </dgm:t>
    </dgm:pt>
    <dgm:pt modelId="{C5F8E62B-65BD-4693-85BA-2BDC4E54B079}" type="parTrans" cxnId="{2A058500-7592-4A97-95DD-3B258ACECA5F}">
      <dgm:prSet/>
      <dgm:spPr/>
      <dgm:t>
        <a:bodyPr/>
        <a:lstStyle/>
        <a:p>
          <a:endParaRPr lang="en-US"/>
        </a:p>
      </dgm:t>
    </dgm:pt>
    <dgm:pt modelId="{9B7FD343-D85E-4982-A071-6C0AAC2D49E1}" type="sibTrans" cxnId="{2A058500-7592-4A97-95DD-3B258ACECA5F}">
      <dgm:prSet/>
      <dgm:spPr/>
      <dgm:t>
        <a:bodyPr/>
        <a:lstStyle/>
        <a:p>
          <a:pPr>
            <a:lnSpc>
              <a:spcPct val="100000"/>
            </a:lnSpc>
          </a:pPr>
          <a:endParaRPr lang="en-US"/>
        </a:p>
      </dgm:t>
    </dgm:pt>
    <dgm:pt modelId="{083BA38E-18DD-4840-A8E6-D73BF094DE14}">
      <dgm:prSet/>
      <dgm:spPr/>
      <dgm:t>
        <a:bodyPr/>
        <a:lstStyle/>
        <a:p>
          <a:pPr>
            <a:lnSpc>
              <a:spcPct val="100000"/>
            </a:lnSpc>
          </a:pPr>
          <a:r>
            <a:rPr lang="en-US">
              <a:hlinkClick xmlns:r="http://schemas.openxmlformats.org/officeDocument/2006/relationships" r:id="rId2"/>
            </a:rPr>
            <a:t>1:1 Office Hours</a:t>
          </a:r>
          <a:endParaRPr lang="en-US"/>
        </a:p>
      </dgm:t>
    </dgm:pt>
    <dgm:pt modelId="{82543EAC-D1F3-46B6-AAC3-B1381CC5C140}" type="parTrans" cxnId="{B2C13FE0-6FCD-44D1-8114-BACD6404EE1C}">
      <dgm:prSet/>
      <dgm:spPr/>
      <dgm:t>
        <a:bodyPr/>
        <a:lstStyle/>
        <a:p>
          <a:endParaRPr lang="en-US"/>
        </a:p>
      </dgm:t>
    </dgm:pt>
    <dgm:pt modelId="{407AC3D0-F425-4403-B35A-8F52EB985F0D}" type="sibTrans" cxnId="{B2C13FE0-6FCD-44D1-8114-BACD6404EE1C}">
      <dgm:prSet/>
      <dgm:spPr/>
      <dgm:t>
        <a:bodyPr/>
        <a:lstStyle/>
        <a:p>
          <a:pPr>
            <a:lnSpc>
              <a:spcPct val="100000"/>
            </a:lnSpc>
          </a:pPr>
          <a:endParaRPr lang="en-US"/>
        </a:p>
      </dgm:t>
    </dgm:pt>
    <dgm:pt modelId="{30605029-078B-400B-A6D2-7E0247D9876E}">
      <dgm:prSet/>
      <dgm:spPr/>
      <dgm:t>
        <a:bodyPr/>
        <a:lstStyle/>
        <a:p>
          <a:pPr>
            <a:lnSpc>
              <a:spcPct val="100000"/>
            </a:lnSpc>
          </a:pPr>
          <a:r>
            <a:rPr lang="en-US">
              <a:hlinkClick xmlns:r="http://schemas.openxmlformats.org/officeDocument/2006/relationships" r:id="rId3"/>
            </a:rPr>
            <a:t>Community Life Engagement (CLE) Project Managers</a:t>
          </a:r>
          <a:endParaRPr lang="en-US"/>
        </a:p>
      </dgm:t>
    </dgm:pt>
    <dgm:pt modelId="{BBCBD7D2-C683-4095-95B7-86A93658EC9A}" type="parTrans" cxnId="{05A4827E-395A-4B56-985D-C7C0611C6800}">
      <dgm:prSet/>
      <dgm:spPr/>
      <dgm:t>
        <a:bodyPr/>
        <a:lstStyle/>
        <a:p>
          <a:endParaRPr lang="en-US"/>
        </a:p>
      </dgm:t>
    </dgm:pt>
    <dgm:pt modelId="{B9A4D38B-386B-476B-ADF7-3F482E0B4AAB}" type="sibTrans" cxnId="{05A4827E-395A-4B56-985D-C7C0611C6800}">
      <dgm:prSet/>
      <dgm:spPr/>
      <dgm:t>
        <a:bodyPr/>
        <a:lstStyle/>
        <a:p>
          <a:pPr>
            <a:lnSpc>
              <a:spcPct val="100000"/>
            </a:lnSpc>
          </a:pPr>
          <a:endParaRPr lang="en-US"/>
        </a:p>
      </dgm:t>
    </dgm:pt>
    <dgm:pt modelId="{13276786-3A85-4E22-B12D-5D90E47B7C13}">
      <dgm:prSet/>
      <dgm:spPr/>
      <dgm:t>
        <a:bodyPr/>
        <a:lstStyle/>
        <a:p>
          <a:pPr>
            <a:lnSpc>
              <a:spcPct val="100000"/>
            </a:lnSpc>
          </a:pPr>
          <a:r>
            <a:rPr lang="en-US" dirty="0"/>
            <a:t>Community of Practices </a:t>
          </a:r>
        </a:p>
      </dgm:t>
    </dgm:pt>
    <dgm:pt modelId="{18DF9B1A-94CE-4A4D-BBA6-F5A9973A458A}" type="parTrans" cxnId="{CB344DE5-6E2D-4B82-865A-0063E8366B8B}">
      <dgm:prSet/>
      <dgm:spPr/>
      <dgm:t>
        <a:bodyPr/>
        <a:lstStyle/>
        <a:p>
          <a:endParaRPr lang="en-US"/>
        </a:p>
      </dgm:t>
    </dgm:pt>
    <dgm:pt modelId="{68864983-9417-48D0-90F4-EEEB6213008D}" type="sibTrans" cxnId="{CB344DE5-6E2D-4B82-865A-0063E8366B8B}">
      <dgm:prSet/>
      <dgm:spPr/>
      <dgm:t>
        <a:bodyPr/>
        <a:lstStyle/>
        <a:p>
          <a:endParaRPr lang="en-US"/>
        </a:p>
      </dgm:t>
    </dgm:pt>
    <dgm:pt modelId="{F2996332-C9B9-4253-AFCA-021E2483AB10}" type="pres">
      <dgm:prSet presAssocID="{66815DD9-9674-4868-B28B-413A0800581B}" presName="root" presStyleCnt="0">
        <dgm:presLayoutVars>
          <dgm:dir/>
          <dgm:resizeHandles val="exact"/>
        </dgm:presLayoutVars>
      </dgm:prSet>
      <dgm:spPr/>
    </dgm:pt>
    <dgm:pt modelId="{01807540-378B-422B-9803-344348B9A518}" type="pres">
      <dgm:prSet presAssocID="{66815DD9-9674-4868-B28B-413A0800581B}" presName="container" presStyleCnt="0">
        <dgm:presLayoutVars>
          <dgm:dir/>
          <dgm:resizeHandles val="exact"/>
        </dgm:presLayoutVars>
      </dgm:prSet>
      <dgm:spPr/>
    </dgm:pt>
    <dgm:pt modelId="{C87279F3-A6C3-4E3E-BA52-3A2C6D985B61}" type="pres">
      <dgm:prSet presAssocID="{7FA45FA5-5CA0-4E18-8DE4-FC8BF50FC24C}" presName="compNode" presStyleCnt="0"/>
      <dgm:spPr/>
    </dgm:pt>
    <dgm:pt modelId="{52DE5BCC-647F-4B24-9D29-F942688259A9}" type="pres">
      <dgm:prSet presAssocID="{7FA45FA5-5CA0-4E18-8DE4-FC8BF50FC24C}" presName="iconBgRect" presStyleLbl="bgShp" presStyleIdx="0" presStyleCnt="4"/>
      <dgm:spPr/>
    </dgm:pt>
    <dgm:pt modelId="{0430C8EC-3CCA-4246-8F55-4E50BB5A5F34}" type="pres">
      <dgm:prSet presAssocID="{7FA45FA5-5CA0-4E18-8DE4-FC8BF50FC24C}"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onitor"/>
        </a:ext>
      </dgm:extLst>
    </dgm:pt>
    <dgm:pt modelId="{0210FA0F-14FD-4271-8D21-0FC6D2D9B7DC}" type="pres">
      <dgm:prSet presAssocID="{7FA45FA5-5CA0-4E18-8DE4-FC8BF50FC24C}" presName="spaceRect" presStyleCnt="0"/>
      <dgm:spPr/>
    </dgm:pt>
    <dgm:pt modelId="{8F0CFD53-4C1F-4390-8F03-77F64F51A92D}" type="pres">
      <dgm:prSet presAssocID="{7FA45FA5-5CA0-4E18-8DE4-FC8BF50FC24C}" presName="textRect" presStyleLbl="revTx" presStyleIdx="0" presStyleCnt="4">
        <dgm:presLayoutVars>
          <dgm:chMax val="1"/>
          <dgm:chPref val="1"/>
        </dgm:presLayoutVars>
      </dgm:prSet>
      <dgm:spPr/>
    </dgm:pt>
    <dgm:pt modelId="{AE55A222-C7C4-4DDC-B223-0E193F731814}" type="pres">
      <dgm:prSet presAssocID="{9B7FD343-D85E-4982-A071-6C0AAC2D49E1}" presName="sibTrans" presStyleLbl="sibTrans2D1" presStyleIdx="0" presStyleCnt="0"/>
      <dgm:spPr/>
    </dgm:pt>
    <dgm:pt modelId="{19BB7A85-24F7-403A-8A28-BA99F05D5CF4}" type="pres">
      <dgm:prSet presAssocID="{083BA38E-18DD-4840-A8E6-D73BF094DE14}" presName="compNode" presStyleCnt="0"/>
      <dgm:spPr/>
    </dgm:pt>
    <dgm:pt modelId="{CD1FEC64-95A5-4E79-95EA-53E78E8B9E38}" type="pres">
      <dgm:prSet presAssocID="{083BA38E-18DD-4840-A8E6-D73BF094DE14}" presName="iconBgRect" presStyleLbl="bgShp" presStyleIdx="1" presStyleCnt="4"/>
      <dgm:spPr/>
    </dgm:pt>
    <dgm:pt modelId="{63BF9041-D44A-4C72-887B-411428E05A33}" type="pres">
      <dgm:prSet presAssocID="{083BA38E-18DD-4840-A8E6-D73BF094DE14}"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Clock"/>
        </a:ext>
      </dgm:extLst>
    </dgm:pt>
    <dgm:pt modelId="{7E6E8375-DC51-429B-AC2C-123EDF9DF296}" type="pres">
      <dgm:prSet presAssocID="{083BA38E-18DD-4840-A8E6-D73BF094DE14}" presName="spaceRect" presStyleCnt="0"/>
      <dgm:spPr/>
    </dgm:pt>
    <dgm:pt modelId="{C2686BE5-914C-4AE2-AA1D-BC593B362F30}" type="pres">
      <dgm:prSet presAssocID="{083BA38E-18DD-4840-A8E6-D73BF094DE14}" presName="textRect" presStyleLbl="revTx" presStyleIdx="1" presStyleCnt="4">
        <dgm:presLayoutVars>
          <dgm:chMax val="1"/>
          <dgm:chPref val="1"/>
        </dgm:presLayoutVars>
      </dgm:prSet>
      <dgm:spPr/>
    </dgm:pt>
    <dgm:pt modelId="{766A5CE7-B04F-4113-86AE-0988615BCFFA}" type="pres">
      <dgm:prSet presAssocID="{407AC3D0-F425-4403-B35A-8F52EB985F0D}" presName="sibTrans" presStyleLbl="sibTrans2D1" presStyleIdx="0" presStyleCnt="0"/>
      <dgm:spPr/>
    </dgm:pt>
    <dgm:pt modelId="{B2A1B3C2-E5B5-4500-927D-9DDDE022BB9D}" type="pres">
      <dgm:prSet presAssocID="{30605029-078B-400B-A6D2-7E0247D9876E}" presName="compNode" presStyleCnt="0"/>
      <dgm:spPr/>
    </dgm:pt>
    <dgm:pt modelId="{97CECABA-EEC2-422D-8343-2118A98A31DE}" type="pres">
      <dgm:prSet presAssocID="{30605029-078B-400B-A6D2-7E0247D9876E}" presName="iconBgRect" presStyleLbl="bgShp" presStyleIdx="2" presStyleCnt="4"/>
      <dgm:spPr/>
    </dgm:pt>
    <dgm:pt modelId="{ED159C89-76DB-4AFB-94EE-DB963611A2F7}" type="pres">
      <dgm:prSet presAssocID="{30605029-078B-400B-A6D2-7E0247D9876E}"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Cycle with People"/>
        </a:ext>
      </dgm:extLst>
    </dgm:pt>
    <dgm:pt modelId="{EFDD2A43-1A11-4551-A69B-D707F25A330E}" type="pres">
      <dgm:prSet presAssocID="{30605029-078B-400B-A6D2-7E0247D9876E}" presName="spaceRect" presStyleCnt="0"/>
      <dgm:spPr/>
    </dgm:pt>
    <dgm:pt modelId="{CDC09DF3-0D83-497A-8EF3-213DC2E8A798}" type="pres">
      <dgm:prSet presAssocID="{30605029-078B-400B-A6D2-7E0247D9876E}" presName="textRect" presStyleLbl="revTx" presStyleIdx="2" presStyleCnt="4">
        <dgm:presLayoutVars>
          <dgm:chMax val="1"/>
          <dgm:chPref val="1"/>
        </dgm:presLayoutVars>
      </dgm:prSet>
      <dgm:spPr/>
    </dgm:pt>
    <dgm:pt modelId="{15FA39AB-886C-4B2E-A9A2-1EBA8AE889F2}" type="pres">
      <dgm:prSet presAssocID="{B9A4D38B-386B-476B-ADF7-3F482E0B4AAB}" presName="sibTrans" presStyleLbl="sibTrans2D1" presStyleIdx="0" presStyleCnt="0"/>
      <dgm:spPr/>
    </dgm:pt>
    <dgm:pt modelId="{051C382D-2AD7-4501-A5DD-3185B855FF5B}" type="pres">
      <dgm:prSet presAssocID="{13276786-3A85-4E22-B12D-5D90E47B7C13}" presName="compNode" presStyleCnt="0"/>
      <dgm:spPr/>
    </dgm:pt>
    <dgm:pt modelId="{DB9B47EA-8017-4EB1-B1D9-0F946E62EA1C}" type="pres">
      <dgm:prSet presAssocID="{13276786-3A85-4E22-B12D-5D90E47B7C13}" presName="iconBgRect" presStyleLbl="bgShp" presStyleIdx="3" presStyleCnt="4"/>
      <dgm:spPr/>
    </dgm:pt>
    <dgm:pt modelId="{D333E655-3E45-4CD3-ACB0-A7408F25148B}" type="pres">
      <dgm:prSet presAssocID="{13276786-3A85-4E22-B12D-5D90E47B7C13}" presName="iconRect" presStyleLbl="nod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Group"/>
        </a:ext>
      </dgm:extLst>
    </dgm:pt>
    <dgm:pt modelId="{719AA0E3-B03D-4415-B77C-A87EF1DB92A5}" type="pres">
      <dgm:prSet presAssocID="{13276786-3A85-4E22-B12D-5D90E47B7C13}" presName="spaceRect" presStyleCnt="0"/>
      <dgm:spPr/>
    </dgm:pt>
    <dgm:pt modelId="{CED74D8D-4A72-44F0-ACF1-7725EE78625E}" type="pres">
      <dgm:prSet presAssocID="{13276786-3A85-4E22-B12D-5D90E47B7C13}" presName="textRect" presStyleLbl="revTx" presStyleIdx="3" presStyleCnt="4">
        <dgm:presLayoutVars>
          <dgm:chMax val="1"/>
          <dgm:chPref val="1"/>
        </dgm:presLayoutVars>
      </dgm:prSet>
      <dgm:spPr/>
    </dgm:pt>
  </dgm:ptLst>
  <dgm:cxnLst>
    <dgm:cxn modelId="{2A058500-7592-4A97-95DD-3B258ACECA5F}" srcId="{66815DD9-9674-4868-B28B-413A0800581B}" destId="{7FA45FA5-5CA0-4E18-8DE4-FC8BF50FC24C}" srcOrd="0" destOrd="0" parTransId="{C5F8E62B-65BD-4693-85BA-2BDC4E54B079}" sibTransId="{9B7FD343-D85E-4982-A071-6C0AAC2D49E1}"/>
    <dgm:cxn modelId="{A003A31D-F748-4CD2-88F0-952D4FD1BA99}" type="presOf" srcId="{B9A4D38B-386B-476B-ADF7-3F482E0B4AAB}" destId="{15FA39AB-886C-4B2E-A9A2-1EBA8AE889F2}" srcOrd="0" destOrd="0" presId="urn:microsoft.com/office/officeart/2018/2/layout/IconCircleList"/>
    <dgm:cxn modelId="{CE551F40-FAB6-4837-A15B-5CFAEE0EB523}" type="presOf" srcId="{407AC3D0-F425-4403-B35A-8F52EB985F0D}" destId="{766A5CE7-B04F-4113-86AE-0988615BCFFA}" srcOrd="0" destOrd="0" presId="urn:microsoft.com/office/officeart/2018/2/layout/IconCircleList"/>
    <dgm:cxn modelId="{44333F7B-B657-4A0B-BF0E-D708B123F85E}" type="presOf" srcId="{13276786-3A85-4E22-B12D-5D90E47B7C13}" destId="{CED74D8D-4A72-44F0-ACF1-7725EE78625E}" srcOrd="0" destOrd="0" presId="urn:microsoft.com/office/officeart/2018/2/layout/IconCircleList"/>
    <dgm:cxn modelId="{05A4827E-395A-4B56-985D-C7C0611C6800}" srcId="{66815DD9-9674-4868-B28B-413A0800581B}" destId="{30605029-078B-400B-A6D2-7E0247D9876E}" srcOrd="2" destOrd="0" parTransId="{BBCBD7D2-C683-4095-95B7-86A93658EC9A}" sibTransId="{B9A4D38B-386B-476B-ADF7-3F482E0B4AAB}"/>
    <dgm:cxn modelId="{92C9C984-BD25-4800-828C-1598666D4B8A}" type="presOf" srcId="{30605029-078B-400B-A6D2-7E0247D9876E}" destId="{CDC09DF3-0D83-497A-8EF3-213DC2E8A798}" srcOrd="0" destOrd="0" presId="urn:microsoft.com/office/officeart/2018/2/layout/IconCircleList"/>
    <dgm:cxn modelId="{B9CB988C-822D-446D-99B3-237250B1174E}" type="presOf" srcId="{9B7FD343-D85E-4982-A071-6C0AAC2D49E1}" destId="{AE55A222-C7C4-4DDC-B223-0E193F731814}" srcOrd="0" destOrd="0" presId="urn:microsoft.com/office/officeart/2018/2/layout/IconCircleList"/>
    <dgm:cxn modelId="{1E654891-6D89-4CCE-A07E-4DAC1BDCBF27}" type="presOf" srcId="{7FA45FA5-5CA0-4E18-8DE4-FC8BF50FC24C}" destId="{8F0CFD53-4C1F-4390-8F03-77F64F51A92D}" srcOrd="0" destOrd="0" presId="urn:microsoft.com/office/officeart/2018/2/layout/IconCircleList"/>
    <dgm:cxn modelId="{C4389096-18B4-41AB-83F5-1C8E7563A889}" type="presOf" srcId="{66815DD9-9674-4868-B28B-413A0800581B}" destId="{F2996332-C9B9-4253-AFCA-021E2483AB10}" srcOrd="0" destOrd="0" presId="urn:microsoft.com/office/officeart/2018/2/layout/IconCircleList"/>
    <dgm:cxn modelId="{B2C13FE0-6FCD-44D1-8114-BACD6404EE1C}" srcId="{66815DD9-9674-4868-B28B-413A0800581B}" destId="{083BA38E-18DD-4840-A8E6-D73BF094DE14}" srcOrd="1" destOrd="0" parTransId="{82543EAC-D1F3-46B6-AAC3-B1381CC5C140}" sibTransId="{407AC3D0-F425-4403-B35A-8F52EB985F0D}"/>
    <dgm:cxn modelId="{CB344DE5-6E2D-4B82-865A-0063E8366B8B}" srcId="{66815DD9-9674-4868-B28B-413A0800581B}" destId="{13276786-3A85-4E22-B12D-5D90E47B7C13}" srcOrd="3" destOrd="0" parTransId="{18DF9B1A-94CE-4A4D-BBA6-F5A9973A458A}" sibTransId="{68864983-9417-48D0-90F4-EEEB6213008D}"/>
    <dgm:cxn modelId="{352D9EED-6327-4721-97F8-3E4A3A5694E8}" type="presOf" srcId="{083BA38E-18DD-4840-A8E6-D73BF094DE14}" destId="{C2686BE5-914C-4AE2-AA1D-BC593B362F30}" srcOrd="0" destOrd="0" presId="urn:microsoft.com/office/officeart/2018/2/layout/IconCircleList"/>
    <dgm:cxn modelId="{E84C8E43-E827-4D8F-B0F9-70068BEE7343}" type="presParOf" srcId="{F2996332-C9B9-4253-AFCA-021E2483AB10}" destId="{01807540-378B-422B-9803-344348B9A518}" srcOrd="0" destOrd="0" presId="urn:microsoft.com/office/officeart/2018/2/layout/IconCircleList"/>
    <dgm:cxn modelId="{0DD84754-D69C-4F74-9751-F144C6007157}" type="presParOf" srcId="{01807540-378B-422B-9803-344348B9A518}" destId="{C87279F3-A6C3-4E3E-BA52-3A2C6D985B61}" srcOrd="0" destOrd="0" presId="urn:microsoft.com/office/officeart/2018/2/layout/IconCircleList"/>
    <dgm:cxn modelId="{1F0480A9-BD41-4753-A9CE-E50CFE232AD7}" type="presParOf" srcId="{C87279F3-A6C3-4E3E-BA52-3A2C6D985B61}" destId="{52DE5BCC-647F-4B24-9D29-F942688259A9}" srcOrd="0" destOrd="0" presId="urn:microsoft.com/office/officeart/2018/2/layout/IconCircleList"/>
    <dgm:cxn modelId="{37129F01-458D-44DA-A87D-8406E28FB16E}" type="presParOf" srcId="{C87279F3-A6C3-4E3E-BA52-3A2C6D985B61}" destId="{0430C8EC-3CCA-4246-8F55-4E50BB5A5F34}" srcOrd="1" destOrd="0" presId="urn:microsoft.com/office/officeart/2018/2/layout/IconCircleList"/>
    <dgm:cxn modelId="{1779C4D9-CAE6-49DE-A616-012A1DD726DE}" type="presParOf" srcId="{C87279F3-A6C3-4E3E-BA52-3A2C6D985B61}" destId="{0210FA0F-14FD-4271-8D21-0FC6D2D9B7DC}" srcOrd="2" destOrd="0" presId="urn:microsoft.com/office/officeart/2018/2/layout/IconCircleList"/>
    <dgm:cxn modelId="{7AA2A537-038E-4E4E-B947-3205DCC0AD47}" type="presParOf" srcId="{C87279F3-A6C3-4E3E-BA52-3A2C6D985B61}" destId="{8F0CFD53-4C1F-4390-8F03-77F64F51A92D}" srcOrd="3" destOrd="0" presId="urn:microsoft.com/office/officeart/2018/2/layout/IconCircleList"/>
    <dgm:cxn modelId="{C554A8F4-64FD-49D3-AE5C-B09DBFE75EC8}" type="presParOf" srcId="{01807540-378B-422B-9803-344348B9A518}" destId="{AE55A222-C7C4-4DDC-B223-0E193F731814}" srcOrd="1" destOrd="0" presId="urn:microsoft.com/office/officeart/2018/2/layout/IconCircleList"/>
    <dgm:cxn modelId="{1F238452-D078-47FD-ABC4-7D25563634A5}" type="presParOf" srcId="{01807540-378B-422B-9803-344348B9A518}" destId="{19BB7A85-24F7-403A-8A28-BA99F05D5CF4}" srcOrd="2" destOrd="0" presId="urn:microsoft.com/office/officeart/2018/2/layout/IconCircleList"/>
    <dgm:cxn modelId="{82206E3C-6066-4322-A9E3-506309F80904}" type="presParOf" srcId="{19BB7A85-24F7-403A-8A28-BA99F05D5CF4}" destId="{CD1FEC64-95A5-4E79-95EA-53E78E8B9E38}" srcOrd="0" destOrd="0" presId="urn:microsoft.com/office/officeart/2018/2/layout/IconCircleList"/>
    <dgm:cxn modelId="{BFE1F3F3-4549-4657-B782-E99AEA84C0AB}" type="presParOf" srcId="{19BB7A85-24F7-403A-8A28-BA99F05D5CF4}" destId="{63BF9041-D44A-4C72-887B-411428E05A33}" srcOrd="1" destOrd="0" presId="urn:microsoft.com/office/officeart/2018/2/layout/IconCircleList"/>
    <dgm:cxn modelId="{A897734F-37D3-4BA2-82F6-C62ABB54C1E5}" type="presParOf" srcId="{19BB7A85-24F7-403A-8A28-BA99F05D5CF4}" destId="{7E6E8375-DC51-429B-AC2C-123EDF9DF296}" srcOrd="2" destOrd="0" presId="urn:microsoft.com/office/officeart/2018/2/layout/IconCircleList"/>
    <dgm:cxn modelId="{6EE5DA28-E911-4259-86DF-30599818A8CD}" type="presParOf" srcId="{19BB7A85-24F7-403A-8A28-BA99F05D5CF4}" destId="{C2686BE5-914C-4AE2-AA1D-BC593B362F30}" srcOrd="3" destOrd="0" presId="urn:microsoft.com/office/officeart/2018/2/layout/IconCircleList"/>
    <dgm:cxn modelId="{06BCE1A7-4C53-4FD3-BA4D-E297566AACD5}" type="presParOf" srcId="{01807540-378B-422B-9803-344348B9A518}" destId="{766A5CE7-B04F-4113-86AE-0988615BCFFA}" srcOrd="3" destOrd="0" presId="urn:microsoft.com/office/officeart/2018/2/layout/IconCircleList"/>
    <dgm:cxn modelId="{520CD2D1-5FD3-46C5-9DFF-E53DC795F585}" type="presParOf" srcId="{01807540-378B-422B-9803-344348B9A518}" destId="{B2A1B3C2-E5B5-4500-927D-9DDDE022BB9D}" srcOrd="4" destOrd="0" presId="urn:microsoft.com/office/officeart/2018/2/layout/IconCircleList"/>
    <dgm:cxn modelId="{8DA9C5F5-9D0D-422D-9785-66EB756CDBA0}" type="presParOf" srcId="{B2A1B3C2-E5B5-4500-927D-9DDDE022BB9D}" destId="{97CECABA-EEC2-422D-8343-2118A98A31DE}" srcOrd="0" destOrd="0" presId="urn:microsoft.com/office/officeart/2018/2/layout/IconCircleList"/>
    <dgm:cxn modelId="{8C4ADDF4-14BF-4B30-877C-9A076D583137}" type="presParOf" srcId="{B2A1B3C2-E5B5-4500-927D-9DDDE022BB9D}" destId="{ED159C89-76DB-4AFB-94EE-DB963611A2F7}" srcOrd="1" destOrd="0" presId="urn:microsoft.com/office/officeart/2018/2/layout/IconCircleList"/>
    <dgm:cxn modelId="{F16550E0-BE86-4F23-9B08-DDF711440A61}" type="presParOf" srcId="{B2A1B3C2-E5B5-4500-927D-9DDDE022BB9D}" destId="{EFDD2A43-1A11-4551-A69B-D707F25A330E}" srcOrd="2" destOrd="0" presId="urn:microsoft.com/office/officeart/2018/2/layout/IconCircleList"/>
    <dgm:cxn modelId="{D5897663-7888-4BE7-9E44-EA1C69B10139}" type="presParOf" srcId="{B2A1B3C2-E5B5-4500-927D-9DDDE022BB9D}" destId="{CDC09DF3-0D83-497A-8EF3-213DC2E8A798}" srcOrd="3" destOrd="0" presId="urn:microsoft.com/office/officeart/2018/2/layout/IconCircleList"/>
    <dgm:cxn modelId="{D6EC5156-C2CD-4F4F-9776-DA12758A8ED9}" type="presParOf" srcId="{01807540-378B-422B-9803-344348B9A518}" destId="{15FA39AB-886C-4B2E-A9A2-1EBA8AE889F2}" srcOrd="5" destOrd="0" presId="urn:microsoft.com/office/officeart/2018/2/layout/IconCircleList"/>
    <dgm:cxn modelId="{C4ABCCC7-AAA7-471E-B7CB-A0C1CCD3AE3B}" type="presParOf" srcId="{01807540-378B-422B-9803-344348B9A518}" destId="{051C382D-2AD7-4501-A5DD-3185B855FF5B}" srcOrd="6" destOrd="0" presId="urn:microsoft.com/office/officeart/2018/2/layout/IconCircleList"/>
    <dgm:cxn modelId="{BAD839DD-F597-49CD-BED1-7F6C6C5731FD}" type="presParOf" srcId="{051C382D-2AD7-4501-A5DD-3185B855FF5B}" destId="{DB9B47EA-8017-4EB1-B1D9-0F946E62EA1C}" srcOrd="0" destOrd="0" presId="urn:microsoft.com/office/officeart/2018/2/layout/IconCircleList"/>
    <dgm:cxn modelId="{DD2AA50D-6D00-4B8E-8DF9-D1885724AE0D}" type="presParOf" srcId="{051C382D-2AD7-4501-A5DD-3185B855FF5B}" destId="{D333E655-3E45-4CD3-ACB0-A7408F25148B}" srcOrd="1" destOrd="0" presId="urn:microsoft.com/office/officeart/2018/2/layout/IconCircleList"/>
    <dgm:cxn modelId="{3484E80C-056B-4717-B656-728C64F922A1}" type="presParOf" srcId="{051C382D-2AD7-4501-A5DD-3185B855FF5B}" destId="{719AA0E3-B03D-4415-B77C-A87EF1DB92A5}" srcOrd="2" destOrd="0" presId="urn:microsoft.com/office/officeart/2018/2/layout/IconCircleList"/>
    <dgm:cxn modelId="{A296A278-3E4A-42C3-B3F8-D0FE2EB91967}" type="presParOf" srcId="{051C382D-2AD7-4501-A5DD-3185B855FF5B}" destId="{CED74D8D-4A72-44F0-ACF1-7725EE78625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84A243-E6B5-4F56-8612-68E0857B342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0898671-9AEE-406B-8008-2675E1B06A39}">
      <dgm:prSet/>
      <dgm:spPr/>
      <dgm:t>
        <a:bodyPr/>
        <a:lstStyle/>
        <a:p>
          <a:pPr>
            <a:lnSpc>
              <a:spcPct val="100000"/>
            </a:lnSpc>
          </a:pPr>
          <a:r>
            <a:rPr lang="en-US" b="0" i="0" baseline="0" dirty="0"/>
            <a:t>Data is facts or information collected for a purpose and used to calculate, analyze, understand, or plan something. </a:t>
          </a:r>
          <a:endParaRPr lang="en-US" dirty="0"/>
        </a:p>
      </dgm:t>
    </dgm:pt>
    <dgm:pt modelId="{343C400A-F77B-43D0-BF9E-4CF83FBDFDE0}" type="parTrans" cxnId="{5563D1C7-39EC-47C9-8CC9-EF886AECC1D3}">
      <dgm:prSet/>
      <dgm:spPr/>
      <dgm:t>
        <a:bodyPr/>
        <a:lstStyle/>
        <a:p>
          <a:endParaRPr lang="en-US"/>
        </a:p>
      </dgm:t>
    </dgm:pt>
    <dgm:pt modelId="{30FE13F6-1966-4E6D-AC29-88B2DCA53381}" type="sibTrans" cxnId="{5563D1C7-39EC-47C9-8CC9-EF886AECC1D3}">
      <dgm:prSet/>
      <dgm:spPr/>
      <dgm:t>
        <a:bodyPr/>
        <a:lstStyle/>
        <a:p>
          <a:endParaRPr lang="en-US"/>
        </a:p>
      </dgm:t>
    </dgm:pt>
    <dgm:pt modelId="{C8314FE7-7BD5-4D5C-8BCE-326C8E8227FE}">
      <dgm:prSet/>
      <dgm:spPr/>
      <dgm:t>
        <a:bodyPr/>
        <a:lstStyle/>
        <a:p>
          <a:pPr>
            <a:lnSpc>
              <a:spcPct val="100000"/>
            </a:lnSpc>
          </a:pPr>
          <a:r>
            <a:rPr lang="en-US" b="0" i="0" baseline="0"/>
            <a:t>Most powerful tool for agencies! </a:t>
          </a:r>
          <a:endParaRPr lang="en-US"/>
        </a:p>
      </dgm:t>
    </dgm:pt>
    <dgm:pt modelId="{0810D8CA-11A7-4FEA-A688-E9D0B13FEC42}" type="parTrans" cxnId="{B6FF2A82-9725-4D44-9978-BEFBEEA70203}">
      <dgm:prSet/>
      <dgm:spPr/>
      <dgm:t>
        <a:bodyPr/>
        <a:lstStyle/>
        <a:p>
          <a:endParaRPr lang="en-US"/>
        </a:p>
      </dgm:t>
    </dgm:pt>
    <dgm:pt modelId="{71680DDD-46D9-4F23-8558-698C1B5997C1}" type="sibTrans" cxnId="{B6FF2A82-9725-4D44-9978-BEFBEEA70203}">
      <dgm:prSet/>
      <dgm:spPr/>
      <dgm:t>
        <a:bodyPr/>
        <a:lstStyle/>
        <a:p>
          <a:endParaRPr lang="en-US"/>
        </a:p>
      </dgm:t>
    </dgm:pt>
    <dgm:pt modelId="{57B50D70-A090-4D82-94DC-42BFA0AEDC94}">
      <dgm:prSet/>
      <dgm:spPr/>
      <dgm:t>
        <a:bodyPr/>
        <a:lstStyle/>
        <a:p>
          <a:pPr>
            <a:lnSpc>
              <a:spcPct val="100000"/>
            </a:lnSpc>
          </a:pPr>
          <a:r>
            <a:rPr lang="en-US" b="0" i="0" baseline="0" dirty="0"/>
            <a:t>Leads to increased understanding and identifies trends and patterns.</a:t>
          </a:r>
          <a:endParaRPr lang="en-US" dirty="0"/>
        </a:p>
      </dgm:t>
    </dgm:pt>
    <dgm:pt modelId="{4EFDECDC-21F5-46BD-BD0E-3EA08B92896D}" type="parTrans" cxnId="{D292A634-8344-4B50-9EE0-96B56815E374}">
      <dgm:prSet/>
      <dgm:spPr/>
      <dgm:t>
        <a:bodyPr/>
        <a:lstStyle/>
        <a:p>
          <a:endParaRPr lang="en-US"/>
        </a:p>
      </dgm:t>
    </dgm:pt>
    <dgm:pt modelId="{79CDE9F4-06BF-4366-A56A-165C40B2F263}" type="sibTrans" cxnId="{D292A634-8344-4B50-9EE0-96B56815E374}">
      <dgm:prSet/>
      <dgm:spPr/>
      <dgm:t>
        <a:bodyPr/>
        <a:lstStyle/>
        <a:p>
          <a:endParaRPr lang="en-US"/>
        </a:p>
      </dgm:t>
    </dgm:pt>
    <dgm:pt modelId="{2DFF0BF9-ACD2-4685-A5D4-57669AF6D5C6}">
      <dgm:prSet/>
      <dgm:spPr/>
      <dgm:t>
        <a:bodyPr/>
        <a:lstStyle/>
        <a:p>
          <a:pPr>
            <a:lnSpc>
              <a:spcPct val="100000"/>
            </a:lnSpc>
          </a:pPr>
          <a:r>
            <a:rPr lang="en-US" b="0" i="0" baseline="0" dirty="0"/>
            <a:t>Essential for policy planning! </a:t>
          </a:r>
          <a:endParaRPr lang="en-US" dirty="0"/>
        </a:p>
      </dgm:t>
    </dgm:pt>
    <dgm:pt modelId="{3999CE62-211D-4FEB-821C-6C1483048211}" type="parTrans" cxnId="{21C9A54E-86F2-48AC-A74C-78C4990476EC}">
      <dgm:prSet/>
      <dgm:spPr/>
      <dgm:t>
        <a:bodyPr/>
        <a:lstStyle/>
        <a:p>
          <a:endParaRPr lang="en-US"/>
        </a:p>
      </dgm:t>
    </dgm:pt>
    <dgm:pt modelId="{33F5B5F8-19F8-45D6-9C33-B5B9F29DD71C}" type="sibTrans" cxnId="{21C9A54E-86F2-48AC-A74C-78C4990476EC}">
      <dgm:prSet/>
      <dgm:spPr/>
      <dgm:t>
        <a:bodyPr/>
        <a:lstStyle/>
        <a:p>
          <a:endParaRPr lang="en-US"/>
        </a:p>
      </dgm:t>
    </dgm:pt>
    <dgm:pt modelId="{31AFF9BD-179F-4A62-B1C9-0D80833B8238}">
      <dgm:prSet/>
      <dgm:spPr/>
      <dgm:t>
        <a:bodyPr/>
        <a:lstStyle/>
        <a:p>
          <a:pPr>
            <a:lnSpc>
              <a:spcPct val="100000"/>
            </a:lnSpc>
          </a:pPr>
          <a:r>
            <a:rPr lang="en-US" b="0" i="0" baseline="0" dirty="0"/>
            <a:t>Decreases risk and results in consistent improvement.</a:t>
          </a:r>
          <a:endParaRPr lang="en-US" dirty="0"/>
        </a:p>
      </dgm:t>
    </dgm:pt>
    <dgm:pt modelId="{A6500D9A-5760-4824-A526-C9F3B6DE48E5}" type="parTrans" cxnId="{FFED3630-973F-46FF-A7ED-C79ED269463F}">
      <dgm:prSet/>
      <dgm:spPr/>
      <dgm:t>
        <a:bodyPr/>
        <a:lstStyle/>
        <a:p>
          <a:endParaRPr lang="en-US"/>
        </a:p>
      </dgm:t>
    </dgm:pt>
    <dgm:pt modelId="{5C4C3289-5E9B-4FB2-AEBA-82E9DABCF5FF}" type="sibTrans" cxnId="{FFED3630-973F-46FF-A7ED-C79ED269463F}">
      <dgm:prSet/>
      <dgm:spPr/>
      <dgm:t>
        <a:bodyPr/>
        <a:lstStyle/>
        <a:p>
          <a:endParaRPr lang="en-US"/>
        </a:p>
      </dgm:t>
    </dgm:pt>
    <dgm:pt modelId="{5F2AED0B-4842-4DEA-97BD-D860BF8949B2}">
      <dgm:prSet/>
      <dgm:spPr/>
      <dgm:t>
        <a:bodyPr/>
        <a:lstStyle/>
        <a:p>
          <a:pPr>
            <a:lnSpc>
              <a:spcPct val="100000"/>
            </a:lnSpc>
          </a:pPr>
          <a:r>
            <a:rPr lang="en-US" b="0" i="0" baseline="0" dirty="0"/>
            <a:t>Allows us to measure progress.</a:t>
          </a:r>
          <a:endParaRPr lang="en-US" dirty="0"/>
        </a:p>
      </dgm:t>
    </dgm:pt>
    <dgm:pt modelId="{54BD2896-5CCF-4E28-BF38-82032E6A35A7}" type="parTrans" cxnId="{CBE5140F-8664-479F-8624-F533F206DD91}">
      <dgm:prSet/>
      <dgm:spPr/>
      <dgm:t>
        <a:bodyPr/>
        <a:lstStyle/>
        <a:p>
          <a:endParaRPr lang="en-US"/>
        </a:p>
      </dgm:t>
    </dgm:pt>
    <dgm:pt modelId="{45C98469-6033-49B5-BB2E-D16144402E39}" type="sibTrans" cxnId="{CBE5140F-8664-479F-8624-F533F206DD91}">
      <dgm:prSet/>
      <dgm:spPr/>
      <dgm:t>
        <a:bodyPr/>
        <a:lstStyle/>
        <a:p>
          <a:endParaRPr lang="en-US"/>
        </a:p>
      </dgm:t>
    </dgm:pt>
    <dgm:pt modelId="{BB1B8100-FF85-44A4-93BB-719977442D54}">
      <dgm:prSet/>
      <dgm:spPr/>
      <dgm:t>
        <a:bodyPr/>
        <a:lstStyle/>
        <a:p>
          <a:pPr>
            <a:lnSpc>
              <a:spcPct val="100000"/>
            </a:lnSpc>
          </a:pPr>
          <a:r>
            <a:rPr lang="en-US" b="0" i="0" baseline="0" dirty="0"/>
            <a:t>Quality of life matters – this is just a snapshot of data.</a:t>
          </a:r>
          <a:endParaRPr lang="en-US" dirty="0"/>
        </a:p>
      </dgm:t>
    </dgm:pt>
    <dgm:pt modelId="{FD5433DC-F6B9-4E1F-BA64-69F65D58D6F7}" type="parTrans" cxnId="{E66FFF06-4C28-4CB8-8825-442E2F5EA02F}">
      <dgm:prSet/>
      <dgm:spPr/>
      <dgm:t>
        <a:bodyPr/>
        <a:lstStyle/>
        <a:p>
          <a:endParaRPr lang="en-US"/>
        </a:p>
      </dgm:t>
    </dgm:pt>
    <dgm:pt modelId="{5C16164B-038C-422C-BBB5-1AC91B3334D4}" type="sibTrans" cxnId="{E66FFF06-4C28-4CB8-8825-442E2F5EA02F}">
      <dgm:prSet/>
      <dgm:spPr/>
      <dgm:t>
        <a:bodyPr/>
        <a:lstStyle/>
        <a:p>
          <a:endParaRPr lang="en-US"/>
        </a:p>
      </dgm:t>
    </dgm:pt>
    <dgm:pt modelId="{EE9D21E8-1265-4DBC-8496-66CA2D05636A}" type="pres">
      <dgm:prSet presAssocID="{4384A243-E6B5-4F56-8612-68E0857B3423}" presName="root" presStyleCnt="0">
        <dgm:presLayoutVars>
          <dgm:dir/>
          <dgm:resizeHandles val="exact"/>
        </dgm:presLayoutVars>
      </dgm:prSet>
      <dgm:spPr/>
    </dgm:pt>
    <dgm:pt modelId="{1EFA1D86-F789-4CA0-9090-7958FE2F3B28}" type="pres">
      <dgm:prSet presAssocID="{10898671-9AEE-406B-8008-2675E1B06A39}" presName="compNode" presStyleCnt="0"/>
      <dgm:spPr/>
    </dgm:pt>
    <dgm:pt modelId="{E9F9DA23-639C-47EE-BAC2-4606AA0E31E6}" type="pres">
      <dgm:prSet presAssocID="{10898671-9AEE-406B-8008-2675E1B06A39}" presName="bgRect" presStyleLbl="bgShp" presStyleIdx="0" presStyleCnt="7"/>
      <dgm:spPr/>
    </dgm:pt>
    <dgm:pt modelId="{CA212EAA-348A-4E01-BC12-2F99E0D7AD61}" type="pres">
      <dgm:prSet presAssocID="{10898671-9AEE-406B-8008-2675E1B06A3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C5C35F7D-0816-4EFF-9687-8E7FE6ABDFF5}" type="pres">
      <dgm:prSet presAssocID="{10898671-9AEE-406B-8008-2675E1B06A39}" presName="spaceRect" presStyleCnt="0"/>
      <dgm:spPr/>
    </dgm:pt>
    <dgm:pt modelId="{6F17AEE7-D010-42C1-AA01-5566862A64E7}" type="pres">
      <dgm:prSet presAssocID="{10898671-9AEE-406B-8008-2675E1B06A39}" presName="parTx" presStyleLbl="revTx" presStyleIdx="0" presStyleCnt="7">
        <dgm:presLayoutVars>
          <dgm:chMax val="0"/>
          <dgm:chPref val="0"/>
        </dgm:presLayoutVars>
      </dgm:prSet>
      <dgm:spPr/>
    </dgm:pt>
    <dgm:pt modelId="{03421A2C-399F-4BFB-8278-B120AF47B43A}" type="pres">
      <dgm:prSet presAssocID="{30FE13F6-1966-4E6D-AC29-88B2DCA53381}" presName="sibTrans" presStyleCnt="0"/>
      <dgm:spPr/>
    </dgm:pt>
    <dgm:pt modelId="{AE69051B-16DB-41A5-B651-F97AA500D743}" type="pres">
      <dgm:prSet presAssocID="{C8314FE7-7BD5-4D5C-8BCE-326C8E8227FE}" presName="compNode" presStyleCnt="0"/>
      <dgm:spPr/>
    </dgm:pt>
    <dgm:pt modelId="{40164AE5-B1C7-4A63-9D09-3627535F8C72}" type="pres">
      <dgm:prSet presAssocID="{C8314FE7-7BD5-4D5C-8BCE-326C8E8227FE}" presName="bgRect" presStyleLbl="bgShp" presStyleIdx="1" presStyleCnt="7"/>
      <dgm:spPr/>
    </dgm:pt>
    <dgm:pt modelId="{2634598B-DD4A-477A-B092-E64A99C44736}" type="pres">
      <dgm:prSet presAssocID="{C8314FE7-7BD5-4D5C-8BCE-326C8E8227F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w blade"/>
        </a:ext>
      </dgm:extLst>
    </dgm:pt>
    <dgm:pt modelId="{8C99CE74-83C0-4655-99E3-B413DEDDA5E8}" type="pres">
      <dgm:prSet presAssocID="{C8314FE7-7BD5-4D5C-8BCE-326C8E8227FE}" presName="spaceRect" presStyleCnt="0"/>
      <dgm:spPr/>
    </dgm:pt>
    <dgm:pt modelId="{F03D080C-389F-4ACD-8BFA-C3F27B763A81}" type="pres">
      <dgm:prSet presAssocID="{C8314FE7-7BD5-4D5C-8BCE-326C8E8227FE}" presName="parTx" presStyleLbl="revTx" presStyleIdx="1" presStyleCnt="7">
        <dgm:presLayoutVars>
          <dgm:chMax val="0"/>
          <dgm:chPref val="0"/>
        </dgm:presLayoutVars>
      </dgm:prSet>
      <dgm:spPr/>
    </dgm:pt>
    <dgm:pt modelId="{7FB5ACCE-94C1-4D4C-BE51-4335ABF84EC6}" type="pres">
      <dgm:prSet presAssocID="{71680DDD-46D9-4F23-8558-698C1B5997C1}" presName="sibTrans" presStyleCnt="0"/>
      <dgm:spPr/>
    </dgm:pt>
    <dgm:pt modelId="{51EFFD4B-6DFC-471F-A733-91985CE5FE08}" type="pres">
      <dgm:prSet presAssocID="{57B50D70-A090-4D82-94DC-42BFA0AEDC94}" presName="compNode" presStyleCnt="0"/>
      <dgm:spPr/>
    </dgm:pt>
    <dgm:pt modelId="{08DA8A57-0FD8-489D-B38C-82F78183B563}" type="pres">
      <dgm:prSet presAssocID="{57B50D70-A090-4D82-94DC-42BFA0AEDC94}" presName="bgRect" presStyleLbl="bgShp" presStyleIdx="2" presStyleCnt="7"/>
      <dgm:spPr/>
    </dgm:pt>
    <dgm:pt modelId="{6DE16DAA-8714-49C0-831F-9C36A7E9D580}" type="pres">
      <dgm:prSet presAssocID="{57B50D70-A090-4D82-94DC-42BFA0AEDC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2F543226-B945-4B97-A973-BDC2EE24B642}" type="pres">
      <dgm:prSet presAssocID="{57B50D70-A090-4D82-94DC-42BFA0AEDC94}" presName="spaceRect" presStyleCnt="0"/>
      <dgm:spPr/>
    </dgm:pt>
    <dgm:pt modelId="{FD64555C-03A0-4AFC-98FD-4ED49A66B7BA}" type="pres">
      <dgm:prSet presAssocID="{57B50D70-A090-4D82-94DC-42BFA0AEDC94}" presName="parTx" presStyleLbl="revTx" presStyleIdx="2" presStyleCnt="7" custScaleY="111087">
        <dgm:presLayoutVars>
          <dgm:chMax val="0"/>
          <dgm:chPref val="0"/>
        </dgm:presLayoutVars>
      </dgm:prSet>
      <dgm:spPr/>
    </dgm:pt>
    <dgm:pt modelId="{95CCC49B-2E28-4657-A835-2E7DDACD951B}" type="pres">
      <dgm:prSet presAssocID="{79CDE9F4-06BF-4366-A56A-165C40B2F263}" presName="sibTrans" presStyleCnt="0"/>
      <dgm:spPr/>
    </dgm:pt>
    <dgm:pt modelId="{10AAB1B4-5A78-47E5-B11A-A15478D2539F}" type="pres">
      <dgm:prSet presAssocID="{2DFF0BF9-ACD2-4685-A5D4-57669AF6D5C6}" presName="compNode" presStyleCnt="0"/>
      <dgm:spPr/>
    </dgm:pt>
    <dgm:pt modelId="{134A9052-8126-44D1-A029-3AB14F00AF09}" type="pres">
      <dgm:prSet presAssocID="{2DFF0BF9-ACD2-4685-A5D4-57669AF6D5C6}" presName="bgRect" presStyleLbl="bgShp" presStyleIdx="3" presStyleCnt="7"/>
      <dgm:spPr/>
    </dgm:pt>
    <dgm:pt modelId="{18048328-407F-4813-A4C8-B46236B61A74}" type="pres">
      <dgm:prSet presAssocID="{2DFF0BF9-ACD2-4685-A5D4-57669AF6D5C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1B3877BE-83A3-427C-AF88-548E159FB6B6}" type="pres">
      <dgm:prSet presAssocID="{2DFF0BF9-ACD2-4685-A5D4-57669AF6D5C6}" presName="spaceRect" presStyleCnt="0"/>
      <dgm:spPr/>
    </dgm:pt>
    <dgm:pt modelId="{BB67B1C8-1EF4-4D37-8487-0AD4ADA73ABC}" type="pres">
      <dgm:prSet presAssocID="{2DFF0BF9-ACD2-4685-A5D4-57669AF6D5C6}" presName="parTx" presStyleLbl="revTx" presStyleIdx="3" presStyleCnt="7">
        <dgm:presLayoutVars>
          <dgm:chMax val="0"/>
          <dgm:chPref val="0"/>
        </dgm:presLayoutVars>
      </dgm:prSet>
      <dgm:spPr/>
    </dgm:pt>
    <dgm:pt modelId="{52CE8435-45A9-4148-A391-9B83D21045FF}" type="pres">
      <dgm:prSet presAssocID="{33F5B5F8-19F8-45D6-9C33-B5B9F29DD71C}" presName="sibTrans" presStyleCnt="0"/>
      <dgm:spPr/>
    </dgm:pt>
    <dgm:pt modelId="{F9C40265-272E-4372-AF94-B74058E1170F}" type="pres">
      <dgm:prSet presAssocID="{31AFF9BD-179F-4A62-B1C9-0D80833B8238}" presName="compNode" presStyleCnt="0"/>
      <dgm:spPr/>
    </dgm:pt>
    <dgm:pt modelId="{D57B8E76-7F83-4E8C-9A45-49C66ED3681A}" type="pres">
      <dgm:prSet presAssocID="{31AFF9BD-179F-4A62-B1C9-0D80833B8238}" presName="bgRect" presStyleLbl="bgShp" presStyleIdx="4" presStyleCnt="7"/>
      <dgm:spPr/>
    </dgm:pt>
    <dgm:pt modelId="{8442BC0A-BACB-4DA3-978A-B82BF36B01B7}" type="pres">
      <dgm:prSet presAssocID="{31AFF9BD-179F-4A62-B1C9-0D80833B823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wnward trend"/>
        </a:ext>
      </dgm:extLst>
    </dgm:pt>
    <dgm:pt modelId="{33EFAC6A-9160-4E59-8B92-95F00E229E74}" type="pres">
      <dgm:prSet presAssocID="{31AFF9BD-179F-4A62-B1C9-0D80833B8238}" presName="spaceRect" presStyleCnt="0"/>
      <dgm:spPr/>
    </dgm:pt>
    <dgm:pt modelId="{55BBEE6B-626A-4E3C-87BD-BB6CF47F9D5A}" type="pres">
      <dgm:prSet presAssocID="{31AFF9BD-179F-4A62-B1C9-0D80833B8238}" presName="parTx" presStyleLbl="revTx" presStyleIdx="4" presStyleCnt="7">
        <dgm:presLayoutVars>
          <dgm:chMax val="0"/>
          <dgm:chPref val="0"/>
        </dgm:presLayoutVars>
      </dgm:prSet>
      <dgm:spPr/>
    </dgm:pt>
    <dgm:pt modelId="{1033212A-DFCE-4DEA-B951-6F2D98AE585B}" type="pres">
      <dgm:prSet presAssocID="{5C4C3289-5E9B-4FB2-AEBA-82E9DABCF5FF}" presName="sibTrans" presStyleCnt="0"/>
      <dgm:spPr/>
    </dgm:pt>
    <dgm:pt modelId="{5BAF2B16-4385-4D5D-B683-E34362A2F2B6}" type="pres">
      <dgm:prSet presAssocID="{5F2AED0B-4842-4DEA-97BD-D860BF8949B2}" presName="compNode" presStyleCnt="0"/>
      <dgm:spPr/>
    </dgm:pt>
    <dgm:pt modelId="{81F492F5-1F86-4172-8558-06AC7B145E9B}" type="pres">
      <dgm:prSet presAssocID="{5F2AED0B-4842-4DEA-97BD-D860BF8949B2}" presName="bgRect" presStyleLbl="bgShp" presStyleIdx="5" presStyleCnt="7"/>
      <dgm:spPr/>
    </dgm:pt>
    <dgm:pt modelId="{0B2306A6-E3CB-485E-BFDD-63A03BE116D6}" type="pres">
      <dgm:prSet presAssocID="{5F2AED0B-4842-4DEA-97BD-D860BF8949B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uge"/>
        </a:ext>
      </dgm:extLst>
    </dgm:pt>
    <dgm:pt modelId="{24363B41-095D-4A44-9AC6-C6D3DBFA42F9}" type="pres">
      <dgm:prSet presAssocID="{5F2AED0B-4842-4DEA-97BD-D860BF8949B2}" presName="spaceRect" presStyleCnt="0"/>
      <dgm:spPr/>
    </dgm:pt>
    <dgm:pt modelId="{AF4EF0AD-F282-40D9-AD40-204C8622B6B6}" type="pres">
      <dgm:prSet presAssocID="{5F2AED0B-4842-4DEA-97BD-D860BF8949B2}" presName="parTx" presStyleLbl="revTx" presStyleIdx="5" presStyleCnt="7">
        <dgm:presLayoutVars>
          <dgm:chMax val="0"/>
          <dgm:chPref val="0"/>
        </dgm:presLayoutVars>
      </dgm:prSet>
      <dgm:spPr/>
    </dgm:pt>
    <dgm:pt modelId="{BEA20E9A-BE7B-4D32-B092-C0A5AECE13AB}" type="pres">
      <dgm:prSet presAssocID="{45C98469-6033-49B5-BB2E-D16144402E39}" presName="sibTrans" presStyleCnt="0"/>
      <dgm:spPr/>
    </dgm:pt>
    <dgm:pt modelId="{8893CDA6-FD26-4C12-9038-4C94ED3A4F3D}" type="pres">
      <dgm:prSet presAssocID="{BB1B8100-FF85-44A4-93BB-719977442D54}" presName="compNode" presStyleCnt="0"/>
      <dgm:spPr/>
    </dgm:pt>
    <dgm:pt modelId="{AF2E61FB-BBE1-44A4-BB1F-66F3DA349BE2}" type="pres">
      <dgm:prSet presAssocID="{BB1B8100-FF85-44A4-93BB-719977442D54}" presName="bgRect" presStyleLbl="bgShp" presStyleIdx="6" presStyleCnt="7"/>
      <dgm:spPr/>
    </dgm:pt>
    <dgm:pt modelId="{EA6ADE0A-4A75-4505-8A3F-C0807FFBA636}" type="pres">
      <dgm:prSet presAssocID="{BB1B8100-FF85-44A4-93BB-719977442D5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amera"/>
        </a:ext>
      </dgm:extLst>
    </dgm:pt>
    <dgm:pt modelId="{D92BFC87-6A95-49A2-B478-F441F1A30B3C}" type="pres">
      <dgm:prSet presAssocID="{BB1B8100-FF85-44A4-93BB-719977442D54}" presName="spaceRect" presStyleCnt="0"/>
      <dgm:spPr/>
    </dgm:pt>
    <dgm:pt modelId="{1C8C52CC-77C1-4595-96B2-ADE0328C4989}" type="pres">
      <dgm:prSet presAssocID="{BB1B8100-FF85-44A4-93BB-719977442D54}" presName="parTx" presStyleLbl="revTx" presStyleIdx="6" presStyleCnt="7">
        <dgm:presLayoutVars>
          <dgm:chMax val="0"/>
          <dgm:chPref val="0"/>
        </dgm:presLayoutVars>
      </dgm:prSet>
      <dgm:spPr/>
    </dgm:pt>
  </dgm:ptLst>
  <dgm:cxnLst>
    <dgm:cxn modelId="{E66FFF06-4C28-4CB8-8825-442E2F5EA02F}" srcId="{4384A243-E6B5-4F56-8612-68E0857B3423}" destId="{BB1B8100-FF85-44A4-93BB-719977442D54}" srcOrd="6" destOrd="0" parTransId="{FD5433DC-F6B9-4E1F-BA64-69F65D58D6F7}" sibTransId="{5C16164B-038C-422C-BBB5-1AC91B3334D4}"/>
    <dgm:cxn modelId="{CBE5140F-8664-479F-8624-F533F206DD91}" srcId="{4384A243-E6B5-4F56-8612-68E0857B3423}" destId="{5F2AED0B-4842-4DEA-97BD-D860BF8949B2}" srcOrd="5" destOrd="0" parTransId="{54BD2896-5CCF-4E28-BF38-82032E6A35A7}" sibTransId="{45C98469-6033-49B5-BB2E-D16144402E39}"/>
    <dgm:cxn modelId="{FFED3630-973F-46FF-A7ED-C79ED269463F}" srcId="{4384A243-E6B5-4F56-8612-68E0857B3423}" destId="{31AFF9BD-179F-4A62-B1C9-0D80833B8238}" srcOrd="4" destOrd="0" parTransId="{A6500D9A-5760-4824-A526-C9F3B6DE48E5}" sibTransId="{5C4C3289-5E9B-4FB2-AEBA-82E9DABCF5FF}"/>
    <dgm:cxn modelId="{D292A634-8344-4B50-9EE0-96B56815E374}" srcId="{4384A243-E6B5-4F56-8612-68E0857B3423}" destId="{57B50D70-A090-4D82-94DC-42BFA0AEDC94}" srcOrd="2" destOrd="0" parTransId="{4EFDECDC-21F5-46BD-BD0E-3EA08B92896D}" sibTransId="{79CDE9F4-06BF-4366-A56A-165C40B2F263}"/>
    <dgm:cxn modelId="{9A12AA60-AB37-4482-9C39-5046E2046AD2}" type="presOf" srcId="{5F2AED0B-4842-4DEA-97BD-D860BF8949B2}" destId="{AF4EF0AD-F282-40D9-AD40-204C8622B6B6}" srcOrd="0" destOrd="0" presId="urn:microsoft.com/office/officeart/2018/2/layout/IconVerticalSolidList"/>
    <dgm:cxn modelId="{90F8C042-2423-43BD-86F8-23557D9FDC73}" type="presOf" srcId="{C8314FE7-7BD5-4D5C-8BCE-326C8E8227FE}" destId="{F03D080C-389F-4ACD-8BFA-C3F27B763A81}" srcOrd="0" destOrd="0" presId="urn:microsoft.com/office/officeart/2018/2/layout/IconVerticalSolidList"/>
    <dgm:cxn modelId="{39E9E245-2655-4A0B-8E9E-52870CDB9C3C}" type="presOf" srcId="{31AFF9BD-179F-4A62-B1C9-0D80833B8238}" destId="{55BBEE6B-626A-4E3C-87BD-BB6CF47F9D5A}" srcOrd="0" destOrd="0" presId="urn:microsoft.com/office/officeart/2018/2/layout/IconVerticalSolidList"/>
    <dgm:cxn modelId="{1E47AE46-6EB1-4CDD-B809-FA11482A46B3}" type="presOf" srcId="{2DFF0BF9-ACD2-4685-A5D4-57669AF6D5C6}" destId="{BB67B1C8-1EF4-4D37-8487-0AD4ADA73ABC}" srcOrd="0" destOrd="0" presId="urn:microsoft.com/office/officeart/2018/2/layout/IconVerticalSolidList"/>
    <dgm:cxn modelId="{21C9A54E-86F2-48AC-A74C-78C4990476EC}" srcId="{4384A243-E6B5-4F56-8612-68E0857B3423}" destId="{2DFF0BF9-ACD2-4685-A5D4-57669AF6D5C6}" srcOrd="3" destOrd="0" parTransId="{3999CE62-211D-4FEB-821C-6C1483048211}" sibTransId="{33F5B5F8-19F8-45D6-9C33-B5B9F29DD71C}"/>
    <dgm:cxn modelId="{B6FF2A82-9725-4D44-9978-BEFBEEA70203}" srcId="{4384A243-E6B5-4F56-8612-68E0857B3423}" destId="{C8314FE7-7BD5-4D5C-8BCE-326C8E8227FE}" srcOrd="1" destOrd="0" parTransId="{0810D8CA-11A7-4FEA-A688-E9D0B13FEC42}" sibTransId="{71680DDD-46D9-4F23-8558-698C1B5997C1}"/>
    <dgm:cxn modelId="{C39A5694-DD2F-4DBB-AE68-B64AF8CBFBB0}" type="presOf" srcId="{4384A243-E6B5-4F56-8612-68E0857B3423}" destId="{EE9D21E8-1265-4DBC-8496-66CA2D05636A}" srcOrd="0" destOrd="0" presId="urn:microsoft.com/office/officeart/2018/2/layout/IconVerticalSolidList"/>
    <dgm:cxn modelId="{5563D1C7-39EC-47C9-8CC9-EF886AECC1D3}" srcId="{4384A243-E6B5-4F56-8612-68E0857B3423}" destId="{10898671-9AEE-406B-8008-2675E1B06A39}" srcOrd="0" destOrd="0" parTransId="{343C400A-F77B-43D0-BF9E-4CF83FBDFDE0}" sibTransId="{30FE13F6-1966-4E6D-AC29-88B2DCA53381}"/>
    <dgm:cxn modelId="{0A93AEDE-C489-46D0-BFDF-8B986A7A7A17}" type="presOf" srcId="{57B50D70-A090-4D82-94DC-42BFA0AEDC94}" destId="{FD64555C-03A0-4AFC-98FD-4ED49A66B7BA}" srcOrd="0" destOrd="0" presId="urn:microsoft.com/office/officeart/2018/2/layout/IconVerticalSolidList"/>
    <dgm:cxn modelId="{244DA3FC-7CC1-4B57-820C-EC6AF92EBDC9}" type="presOf" srcId="{10898671-9AEE-406B-8008-2675E1B06A39}" destId="{6F17AEE7-D010-42C1-AA01-5566862A64E7}" srcOrd="0" destOrd="0" presId="urn:microsoft.com/office/officeart/2018/2/layout/IconVerticalSolidList"/>
    <dgm:cxn modelId="{5B3E5CFD-4632-4A1D-A7B5-310851922646}" type="presOf" srcId="{BB1B8100-FF85-44A4-93BB-719977442D54}" destId="{1C8C52CC-77C1-4595-96B2-ADE0328C4989}" srcOrd="0" destOrd="0" presId="urn:microsoft.com/office/officeart/2018/2/layout/IconVerticalSolidList"/>
    <dgm:cxn modelId="{3AA6C2AA-BF89-4D71-AB63-23A20D6EF644}" type="presParOf" srcId="{EE9D21E8-1265-4DBC-8496-66CA2D05636A}" destId="{1EFA1D86-F789-4CA0-9090-7958FE2F3B28}" srcOrd="0" destOrd="0" presId="urn:microsoft.com/office/officeart/2018/2/layout/IconVerticalSolidList"/>
    <dgm:cxn modelId="{5F22538D-C8E5-42A2-9E14-92C110735F74}" type="presParOf" srcId="{1EFA1D86-F789-4CA0-9090-7958FE2F3B28}" destId="{E9F9DA23-639C-47EE-BAC2-4606AA0E31E6}" srcOrd="0" destOrd="0" presId="urn:microsoft.com/office/officeart/2018/2/layout/IconVerticalSolidList"/>
    <dgm:cxn modelId="{DAEE53D2-B754-4697-A895-169D955EFC1B}" type="presParOf" srcId="{1EFA1D86-F789-4CA0-9090-7958FE2F3B28}" destId="{CA212EAA-348A-4E01-BC12-2F99E0D7AD61}" srcOrd="1" destOrd="0" presId="urn:microsoft.com/office/officeart/2018/2/layout/IconVerticalSolidList"/>
    <dgm:cxn modelId="{41BC401F-D968-418E-B47B-01AAE25E81E0}" type="presParOf" srcId="{1EFA1D86-F789-4CA0-9090-7958FE2F3B28}" destId="{C5C35F7D-0816-4EFF-9687-8E7FE6ABDFF5}" srcOrd="2" destOrd="0" presId="urn:microsoft.com/office/officeart/2018/2/layout/IconVerticalSolidList"/>
    <dgm:cxn modelId="{48BD77D6-3599-42EC-A3EB-0FBB0AA62329}" type="presParOf" srcId="{1EFA1D86-F789-4CA0-9090-7958FE2F3B28}" destId="{6F17AEE7-D010-42C1-AA01-5566862A64E7}" srcOrd="3" destOrd="0" presId="urn:microsoft.com/office/officeart/2018/2/layout/IconVerticalSolidList"/>
    <dgm:cxn modelId="{09345B45-B78C-4881-AF53-EDC79C6FE4E2}" type="presParOf" srcId="{EE9D21E8-1265-4DBC-8496-66CA2D05636A}" destId="{03421A2C-399F-4BFB-8278-B120AF47B43A}" srcOrd="1" destOrd="0" presId="urn:microsoft.com/office/officeart/2018/2/layout/IconVerticalSolidList"/>
    <dgm:cxn modelId="{DE0CC72E-9D6C-4486-B5BA-441AC4EA49BB}" type="presParOf" srcId="{EE9D21E8-1265-4DBC-8496-66CA2D05636A}" destId="{AE69051B-16DB-41A5-B651-F97AA500D743}" srcOrd="2" destOrd="0" presId="urn:microsoft.com/office/officeart/2018/2/layout/IconVerticalSolidList"/>
    <dgm:cxn modelId="{0E4C39D5-F5BE-44A0-862C-AE706F90DB35}" type="presParOf" srcId="{AE69051B-16DB-41A5-B651-F97AA500D743}" destId="{40164AE5-B1C7-4A63-9D09-3627535F8C72}" srcOrd="0" destOrd="0" presId="urn:microsoft.com/office/officeart/2018/2/layout/IconVerticalSolidList"/>
    <dgm:cxn modelId="{4020C857-787B-4ABA-BA39-30448EC2F014}" type="presParOf" srcId="{AE69051B-16DB-41A5-B651-F97AA500D743}" destId="{2634598B-DD4A-477A-B092-E64A99C44736}" srcOrd="1" destOrd="0" presId="urn:microsoft.com/office/officeart/2018/2/layout/IconVerticalSolidList"/>
    <dgm:cxn modelId="{E1610293-8682-4B86-8066-6EE11FD03DE8}" type="presParOf" srcId="{AE69051B-16DB-41A5-B651-F97AA500D743}" destId="{8C99CE74-83C0-4655-99E3-B413DEDDA5E8}" srcOrd="2" destOrd="0" presId="urn:microsoft.com/office/officeart/2018/2/layout/IconVerticalSolidList"/>
    <dgm:cxn modelId="{0A7AD209-DE5F-47EE-A87E-17A51E327DCA}" type="presParOf" srcId="{AE69051B-16DB-41A5-B651-F97AA500D743}" destId="{F03D080C-389F-4ACD-8BFA-C3F27B763A81}" srcOrd="3" destOrd="0" presId="urn:microsoft.com/office/officeart/2018/2/layout/IconVerticalSolidList"/>
    <dgm:cxn modelId="{A0CFC929-B8BF-456F-97B8-B6004215E7EF}" type="presParOf" srcId="{EE9D21E8-1265-4DBC-8496-66CA2D05636A}" destId="{7FB5ACCE-94C1-4D4C-BE51-4335ABF84EC6}" srcOrd="3" destOrd="0" presId="urn:microsoft.com/office/officeart/2018/2/layout/IconVerticalSolidList"/>
    <dgm:cxn modelId="{D551441F-C7D6-451D-902D-B33EFA5DF7C4}" type="presParOf" srcId="{EE9D21E8-1265-4DBC-8496-66CA2D05636A}" destId="{51EFFD4B-6DFC-471F-A733-91985CE5FE08}" srcOrd="4" destOrd="0" presId="urn:microsoft.com/office/officeart/2018/2/layout/IconVerticalSolidList"/>
    <dgm:cxn modelId="{B089F1AD-C960-43F8-A4BD-C97C5D32FDCA}" type="presParOf" srcId="{51EFFD4B-6DFC-471F-A733-91985CE5FE08}" destId="{08DA8A57-0FD8-489D-B38C-82F78183B563}" srcOrd="0" destOrd="0" presId="urn:microsoft.com/office/officeart/2018/2/layout/IconVerticalSolidList"/>
    <dgm:cxn modelId="{8859759F-58FB-44D2-A0C4-8C9F1230D01E}" type="presParOf" srcId="{51EFFD4B-6DFC-471F-A733-91985CE5FE08}" destId="{6DE16DAA-8714-49C0-831F-9C36A7E9D580}" srcOrd="1" destOrd="0" presId="urn:microsoft.com/office/officeart/2018/2/layout/IconVerticalSolidList"/>
    <dgm:cxn modelId="{0D941390-8339-4AB9-B9B1-3CB97F081B00}" type="presParOf" srcId="{51EFFD4B-6DFC-471F-A733-91985CE5FE08}" destId="{2F543226-B945-4B97-A973-BDC2EE24B642}" srcOrd="2" destOrd="0" presId="urn:microsoft.com/office/officeart/2018/2/layout/IconVerticalSolidList"/>
    <dgm:cxn modelId="{2F864661-A376-42E2-AA38-40C20392F813}" type="presParOf" srcId="{51EFFD4B-6DFC-471F-A733-91985CE5FE08}" destId="{FD64555C-03A0-4AFC-98FD-4ED49A66B7BA}" srcOrd="3" destOrd="0" presId="urn:microsoft.com/office/officeart/2018/2/layout/IconVerticalSolidList"/>
    <dgm:cxn modelId="{1A6F62F2-3021-41F1-9F22-0D9F5CE51ADF}" type="presParOf" srcId="{EE9D21E8-1265-4DBC-8496-66CA2D05636A}" destId="{95CCC49B-2E28-4657-A835-2E7DDACD951B}" srcOrd="5" destOrd="0" presId="urn:microsoft.com/office/officeart/2018/2/layout/IconVerticalSolidList"/>
    <dgm:cxn modelId="{F2C41763-135F-4460-8CA1-120025FF23E2}" type="presParOf" srcId="{EE9D21E8-1265-4DBC-8496-66CA2D05636A}" destId="{10AAB1B4-5A78-47E5-B11A-A15478D2539F}" srcOrd="6" destOrd="0" presId="urn:microsoft.com/office/officeart/2018/2/layout/IconVerticalSolidList"/>
    <dgm:cxn modelId="{E1A045C6-13D3-47DC-A0EB-AA3CD1C0BFD8}" type="presParOf" srcId="{10AAB1B4-5A78-47E5-B11A-A15478D2539F}" destId="{134A9052-8126-44D1-A029-3AB14F00AF09}" srcOrd="0" destOrd="0" presId="urn:microsoft.com/office/officeart/2018/2/layout/IconVerticalSolidList"/>
    <dgm:cxn modelId="{C7644F2E-6DC4-41F1-9A90-1EB498894690}" type="presParOf" srcId="{10AAB1B4-5A78-47E5-B11A-A15478D2539F}" destId="{18048328-407F-4813-A4C8-B46236B61A74}" srcOrd="1" destOrd="0" presId="urn:microsoft.com/office/officeart/2018/2/layout/IconVerticalSolidList"/>
    <dgm:cxn modelId="{11DCEED2-76C8-4BAD-88AC-5010123979E9}" type="presParOf" srcId="{10AAB1B4-5A78-47E5-B11A-A15478D2539F}" destId="{1B3877BE-83A3-427C-AF88-548E159FB6B6}" srcOrd="2" destOrd="0" presId="urn:microsoft.com/office/officeart/2018/2/layout/IconVerticalSolidList"/>
    <dgm:cxn modelId="{73FD7B0A-EAD2-44CB-8F9D-DA8F63C0FC04}" type="presParOf" srcId="{10AAB1B4-5A78-47E5-B11A-A15478D2539F}" destId="{BB67B1C8-1EF4-4D37-8487-0AD4ADA73ABC}" srcOrd="3" destOrd="0" presId="urn:microsoft.com/office/officeart/2018/2/layout/IconVerticalSolidList"/>
    <dgm:cxn modelId="{AC8609E4-684E-4CD5-B984-A50C010B417B}" type="presParOf" srcId="{EE9D21E8-1265-4DBC-8496-66CA2D05636A}" destId="{52CE8435-45A9-4148-A391-9B83D21045FF}" srcOrd="7" destOrd="0" presId="urn:microsoft.com/office/officeart/2018/2/layout/IconVerticalSolidList"/>
    <dgm:cxn modelId="{7DB1DDCC-1E87-4F5E-BC7C-1C0F7F2CFC6E}" type="presParOf" srcId="{EE9D21E8-1265-4DBC-8496-66CA2D05636A}" destId="{F9C40265-272E-4372-AF94-B74058E1170F}" srcOrd="8" destOrd="0" presId="urn:microsoft.com/office/officeart/2018/2/layout/IconVerticalSolidList"/>
    <dgm:cxn modelId="{476A2FC4-CD4A-4212-9E04-1BA5957B04F1}" type="presParOf" srcId="{F9C40265-272E-4372-AF94-B74058E1170F}" destId="{D57B8E76-7F83-4E8C-9A45-49C66ED3681A}" srcOrd="0" destOrd="0" presId="urn:microsoft.com/office/officeart/2018/2/layout/IconVerticalSolidList"/>
    <dgm:cxn modelId="{FFF43201-BAC4-4E90-AB81-A618B06F5455}" type="presParOf" srcId="{F9C40265-272E-4372-AF94-B74058E1170F}" destId="{8442BC0A-BACB-4DA3-978A-B82BF36B01B7}" srcOrd="1" destOrd="0" presId="urn:microsoft.com/office/officeart/2018/2/layout/IconVerticalSolidList"/>
    <dgm:cxn modelId="{4FB21BBD-E73A-4882-AB36-5FCF75988309}" type="presParOf" srcId="{F9C40265-272E-4372-AF94-B74058E1170F}" destId="{33EFAC6A-9160-4E59-8B92-95F00E229E74}" srcOrd="2" destOrd="0" presId="urn:microsoft.com/office/officeart/2018/2/layout/IconVerticalSolidList"/>
    <dgm:cxn modelId="{BE310FC7-7BF1-4B83-B356-3A069FF18F50}" type="presParOf" srcId="{F9C40265-272E-4372-AF94-B74058E1170F}" destId="{55BBEE6B-626A-4E3C-87BD-BB6CF47F9D5A}" srcOrd="3" destOrd="0" presId="urn:microsoft.com/office/officeart/2018/2/layout/IconVerticalSolidList"/>
    <dgm:cxn modelId="{8CFB4BE0-F6B1-4349-B5A4-9B3BB695480C}" type="presParOf" srcId="{EE9D21E8-1265-4DBC-8496-66CA2D05636A}" destId="{1033212A-DFCE-4DEA-B951-6F2D98AE585B}" srcOrd="9" destOrd="0" presId="urn:microsoft.com/office/officeart/2018/2/layout/IconVerticalSolidList"/>
    <dgm:cxn modelId="{009D73FD-4404-4782-8F25-5700C208C41C}" type="presParOf" srcId="{EE9D21E8-1265-4DBC-8496-66CA2D05636A}" destId="{5BAF2B16-4385-4D5D-B683-E34362A2F2B6}" srcOrd="10" destOrd="0" presId="urn:microsoft.com/office/officeart/2018/2/layout/IconVerticalSolidList"/>
    <dgm:cxn modelId="{68E6BEDA-8AEC-4669-AD99-12AC059E4C64}" type="presParOf" srcId="{5BAF2B16-4385-4D5D-B683-E34362A2F2B6}" destId="{81F492F5-1F86-4172-8558-06AC7B145E9B}" srcOrd="0" destOrd="0" presId="urn:microsoft.com/office/officeart/2018/2/layout/IconVerticalSolidList"/>
    <dgm:cxn modelId="{B6FC1155-37E6-4776-A5CD-9A86105A1832}" type="presParOf" srcId="{5BAF2B16-4385-4D5D-B683-E34362A2F2B6}" destId="{0B2306A6-E3CB-485E-BFDD-63A03BE116D6}" srcOrd="1" destOrd="0" presId="urn:microsoft.com/office/officeart/2018/2/layout/IconVerticalSolidList"/>
    <dgm:cxn modelId="{FE3D5E00-0C07-4E10-AF72-606D9F7599D8}" type="presParOf" srcId="{5BAF2B16-4385-4D5D-B683-E34362A2F2B6}" destId="{24363B41-095D-4A44-9AC6-C6D3DBFA42F9}" srcOrd="2" destOrd="0" presId="urn:microsoft.com/office/officeart/2018/2/layout/IconVerticalSolidList"/>
    <dgm:cxn modelId="{64D7D64A-99DC-49F9-AEFB-DC8E3C706359}" type="presParOf" srcId="{5BAF2B16-4385-4D5D-B683-E34362A2F2B6}" destId="{AF4EF0AD-F282-40D9-AD40-204C8622B6B6}" srcOrd="3" destOrd="0" presId="urn:microsoft.com/office/officeart/2018/2/layout/IconVerticalSolidList"/>
    <dgm:cxn modelId="{CE5B3B76-3C95-496F-A219-4B57FE7FD078}" type="presParOf" srcId="{EE9D21E8-1265-4DBC-8496-66CA2D05636A}" destId="{BEA20E9A-BE7B-4D32-B092-C0A5AECE13AB}" srcOrd="11" destOrd="0" presId="urn:microsoft.com/office/officeart/2018/2/layout/IconVerticalSolidList"/>
    <dgm:cxn modelId="{F2B68B4A-53FA-4E82-AEF9-59A34B8C581B}" type="presParOf" srcId="{EE9D21E8-1265-4DBC-8496-66CA2D05636A}" destId="{8893CDA6-FD26-4C12-9038-4C94ED3A4F3D}" srcOrd="12" destOrd="0" presId="urn:microsoft.com/office/officeart/2018/2/layout/IconVerticalSolidList"/>
    <dgm:cxn modelId="{355FAE07-A695-41DC-B2E4-38559FF1465E}" type="presParOf" srcId="{8893CDA6-FD26-4C12-9038-4C94ED3A4F3D}" destId="{AF2E61FB-BBE1-44A4-BB1F-66F3DA349BE2}" srcOrd="0" destOrd="0" presId="urn:microsoft.com/office/officeart/2018/2/layout/IconVerticalSolidList"/>
    <dgm:cxn modelId="{44799FAF-DD5B-42FD-A799-8782928F87EC}" type="presParOf" srcId="{8893CDA6-FD26-4C12-9038-4C94ED3A4F3D}" destId="{EA6ADE0A-4A75-4505-8A3F-C0807FFBA636}" srcOrd="1" destOrd="0" presId="urn:microsoft.com/office/officeart/2018/2/layout/IconVerticalSolidList"/>
    <dgm:cxn modelId="{82C848EC-3E1B-4923-9439-47265D9B66EF}" type="presParOf" srcId="{8893CDA6-FD26-4C12-9038-4C94ED3A4F3D}" destId="{D92BFC87-6A95-49A2-B478-F441F1A30B3C}" srcOrd="2" destOrd="0" presId="urn:microsoft.com/office/officeart/2018/2/layout/IconVerticalSolidList"/>
    <dgm:cxn modelId="{77C249BD-3EBF-41C6-945E-55FBA80EA4FA}" type="presParOf" srcId="{8893CDA6-FD26-4C12-9038-4C94ED3A4F3D}" destId="{1C8C52CC-77C1-4595-96B2-ADE0328C498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8468ED-003F-40E5-B2C7-E8F45C57327D}" type="doc">
      <dgm:prSet loTypeId="urn:microsoft.com/office/officeart/2005/8/layout/chevron1" loCatId="process" qsTypeId="urn:microsoft.com/office/officeart/2005/8/quickstyle/3d1" qsCatId="3D" csTypeId="urn:microsoft.com/office/officeart/2005/8/colors/accent1_2" csCatId="accent1" phldr="1"/>
      <dgm:spPr/>
    </dgm:pt>
    <dgm:pt modelId="{BE4D4C13-9BF1-45B2-99C1-12AD39A8E136}">
      <dgm:prSet phldrT="[Text]"/>
      <dgm:spPr>
        <a:solidFill>
          <a:srgbClr val="0E3F75"/>
        </a:solidFill>
      </dgm:spPr>
      <dgm:t>
        <a:bodyPr/>
        <a:lstStyle/>
        <a:p>
          <a:r>
            <a:rPr lang="en-US" dirty="0">
              <a:latin typeface="Source Sans Pro" panose="020B0503030403020204" pitchFamily="34" charset="0"/>
              <a:ea typeface="Source Sans Pro" panose="020B0503030403020204" pitchFamily="34" charset="0"/>
            </a:rPr>
            <a:t>October 14%</a:t>
          </a:r>
        </a:p>
      </dgm:t>
    </dgm:pt>
    <dgm:pt modelId="{54CF5186-746A-4EB1-9A87-217AB9F8FA3B}" type="parTrans" cxnId="{A9C5B6E1-D95A-48D6-BA09-28C5A5A7EB8B}">
      <dgm:prSet/>
      <dgm:spPr/>
      <dgm:t>
        <a:bodyPr/>
        <a:lstStyle/>
        <a:p>
          <a:endParaRPr lang="en-US"/>
        </a:p>
      </dgm:t>
    </dgm:pt>
    <dgm:pt modelId="{39E602F9-4F1E-44A6-A2DF-888B981CE361}" type="sibTrans" cxnId="{A9C5B6E1-D95A-48D6-BA09-28C5A5A7EB8B}">
      <dgm:prSet/>
      <dgm:spPr/>
      <dgm:t>
        <a:bodyPr/>
        <a:lstStyle/>
        <a:p>
          <a:endParaRPr lang="en-US"/>
        </a:p>
      </dgm:t>
    </dgm:pt>
    <dgm:pt modelId="{942B0C62-0E51-46BB-9314-8314BB8DFA18}">
      <dgm:prSet phldrT="[Text]"/>
      <dgm:spPr>
        <a:solidFill>
          <a:srgbClr val="0E3F75"/>
        </a:solidFill>
      </dgm:spPr>
      <dgm:t>
        <a:bodyPr/>
        <a:lstStyle/>
        <a:p>
          <a:r>
            <a:rPr lang="en-US" dirty="0">
              <a:latin typeface="Source Sans Pro" panose="020B0503030403020204" pitchFamily="34" charset="0"/>
              <a:ea typeface="Source Sans Pro" panose="020B0503030403020204" pitchFamily="34" charset="0"/>
            </a:rPr>
            <a:t>January 56%</a:t>
          </a:r>
        </a:p>
      </dgm:t>
    </dgm:pt>
    <dgm:pt modelId="{004DC7DC-A99A-48A6-9DC7-D01F0097A77A}" type="parTrans" cxnId="{926A3EE7-31B3-4069-8AD6-5D315092A854}">
      <dgm:prSet/>
      <dgm:spPr/>
      <dgm:t>
        <a:bodyPr/>
        <a:lstStyle/>
        <a:p>
          <a:endParaRPr lang="en-US"/>
        </a:p>
      </dgm:t>
    </dgm:pt>
    <dgm:pt modelId="{523050C4-7EED-40B1-A063-C2187F7F445F}" type="sibTrans" cxnId="{926A3EE7-31B3-4069-8AD6-5D315092A854}">
      <dgm:prSet/>
      <dgm:spPr/>
      <dgm:t>
        <a:bodyPr/>
        <a:lstStyle/>
        <a:p>
          <a:endParaRPr lang="en-US"/>
        </a:p>
      </dgm:t>
    </dgm:pt>
    <dgm:pt modelId="{2C142116-F6DB-4344-96B8-B1A9FB0E7729}">
      <dgm:prSet phldrT="[Text]"/>
      <dgm:spPr>
        <a:solidFill>
          <a:srgbClr val="0E3F75"/>
        </a:solidFill>
      </dgm:spPr>
      <dgm:t>
        <a:bodyPr/>
        <a:lstStyle/>
        <a:p>
          <a:r>
            <a:rPr lang="en-US" dirty="0">
              <a:latin typeface="Source Sans Pro" panose="020B0503030403020204" pitchFamily="34" charset="0"/>
              <a:ea typeface="Source Sans Pro" panose="020B0503030403020204" pitchFamily="34" charset="0"/>
            </a:rPr>
            <a:t>December 42%</a:t>
          </a:r>
        </a:p>
      </dgm:t>
    </dgm:pt>
    <dgm:pt modelId="{33C72B5E-112E-4923-8EDE-73DB142C3E91}" type="parTrans" cxnId="{D8279BB4-04C5-419E-A7BA-F03B3183C6AE}">
      <dgm:prSet/>
      <dgm:spPr/>
      <dgm:t>
        <a:bodyPr/>
        <a:lstStyle/>
        <a:p>
          <a:endParaRPr lang="en-US"/>
        </a:p>
      </dgm:t>
    </dgm:pt>
    <dgm:pt modelId="{6B435582-CDF4-4989-9EF5-007503FE5130}" type="sibTrans" cxnId="{D8279BB4-04C5-419E-A7BA-F03B3183C6AE}">
      <dgm:prSet/>
      <dgm:spPr/>
      <dgm:t>
        <a:bodyPr/>
        <a:lstStyle/>
        <a:p>
          <a:endParaRPr lang="en-US"/>
        </a:p>
      </dgm:t>
    </dgm:pt>
    <dgm:pt modelId="{E9A4970C-A0D6-4A69-9F43-740BC9B06755}">
      <dgm:prSet phldrT="[Text]"/>
      <dgm:spPr>
        <a:solidFill>
          <a:srgbClr val="0E3F75"/>
        </a:solidFill>
      </dgm:spPr>
      <dgm:t>
        <a:bodyPr/>
        <a:lstStyle/>
        <a:p>
          <a:r>
            <a:rPr lang="en-US" dirty="0">
              <a:latin typeface="Source Sans Pro" panose="020B0503030403020204" pitchFamily="34" charset="0"/>
              <a:ea typeface="Source Sans Pro" panose="020B0503030403020204" pitchFamily="34" charset="0"/>
            </a:rPr>
            <a:t>February 70%</a:t>
          </a:r>
        </a:p>
      </dgm:t>
    </dgm:pt>
    <dgm:pt modelId="{6B66CECC-D34C-470A-91A7-06180ACF9FDA}" type="parTrans" cxnId="{F65CFA6C-A68A-4CC9-80B0-B29AF3E45FE7}">
      <dgm:prSet/>
      <dgm:spPr/>
      <dgm:t>
        <a:bodyPr/>
        <a:lstStyle/>
        <a:p>
          <a:endParaRPr lang="en-US"/>
        </a:p>
      </dgm:t>
    </dgm:pt>
    <dgm:pt modelId="{1A62E66A-DCCE-4802-B8B1-116F1D0917C4}" type="sibTrans" cxnId="{F65CFA6C-A68A-4CC9-80B0-B29AF3E45FE7}">
      <dgm:prSet/>
      <dgm:spPr/>
      <dgm:t>
        <a:bodyPr/>
        <a:lstStyle/>
        <a:p>
          <a:endParaRPr lang="en-US"/>
        </a:p>
      </dgm:t>
    </dgm:pt>
    <dgm:pt modelId="{1FAFA112-6914-48CE-B530-3885E4F32728}">
      <dgm:prSet phldrT="[Text]"/>
      <dgm:spPr>
        <a:solidFill>
          <a:srgbClr val="C12637"/>
        </a:solidFill>
      </dgm:spPr>
      <dgm:t>
        <a:bodyPr/>
        <a:lstStyle/>
        <a:p>
          <a:r>
            <a:rPr lang="en-US" dirty="0">
              <a:latin typeface="Source Sans Pro" panose="020B0503030403020204" pitchFamily="34" charset="0"/>
              <a:ea typeface="Source Sans Pro" panose="020B0503030403020204" pitchFamily="34" charset="0"/>
            </a:rPr>
            <a:t>March 85%</a:t>
          </a:r>
        </a:p>
      </dgm:t>
    </dgm:pt>
    <dgm:pt modelId="{DC7D1A36-7B9E-4770-90B9-8B4E8CE6C406}" type="parTrans" cxnId="{C4E4D30E-BCB9-4F7C-B8EE-1CA7A78291CD}">
      <dgm:prSet/>
      <dgm:spPr/>
      <dgm:t>
        <a:bodyPr/>
        <a:lstStyle/>
        <a:p>
          <a:endParaRPr lang="en-US"/>
        </a:p>
      </dgm:t>
    </dgm:pt>
    <dgm:pt modelId="{7CDC9590-4268-4903-9C11-FF15415905AD}" type="sibTrans" cxnId="{C4E4D30E-BCB9-4F7C-B8EE-1CA7A78291CD}">
      <dgm:prSet/>
      <dgm:spPr/>
      <dgm:t>
        <a:bodyPr/>
        <a:lstStyle/>
        <a:p>
          <a:endParaRPr lang="en-US"/>
        </a:p>
      </dgm:t>
    </dgm:pt>
    <dgm:pt modelId="{DB01FDB3-D5F5-4B04-84DB-4964674C4E3D}">
      <dgm:prSet phldrT="[Text]"/>
      <dgm:spPr>
        <a:solidFill>
          <a:srgbClr val="0E3F75"/>
        </a:solidFill>
      </dgm:spPr>
      <dgm:t>
        <a:bodyPr/>
        <a:lstStyle/>
        <a:p>
          <a:r>
            <a:rPr lang="en-US" dirty="0">
              <a:latin typeface="Source Sans Pro" panose="020B0503030403020204" pitchFamily="34" charset="0"/>
              <a:ea typeface="Source Sans Pro" panose="020B0503030403020204" pitchFamily="34" charset="0"/>
            </a:rPr>
            <a:t>November 28%</a:t>
          </a:r>
        </a:p>
      </dgm:t>
    </dgm:pt>
    <dgm:pt modelId="{6B80DE71-8774-4E9A-935B-98E3541CFEC0}" type="parTrans" cxnId="{C8BB73EF-A4C4-4A5F-9ED9-50596ED9F442}">
      <dgm:prSet/>
      <dgm:spPr/>
      <dgm:t>
        <a:bodyPr/>
        <a:lstStyle/>
        <a:p>
          <a:endParaRPr lang="en-US"/>
        </a:p>
      </dgm:t>
    </dgm:pt>
    <dgm:pt modelId="{0144ED92-0477-45BF-B2BA-7C707FC9B058}" type="sibTrans" cxnId="{C8BB73EF-A4C4-4A5F-9ED9-50596ED9F442}">
      <dgm:prSet/>
      <dgm:spPr/>
      <dgm:t>
        <a:bodyPr/>
        <a:lstStyle/>
        <a:p>
          <a:endParaRPr lang="en-US"/>
        </a:p>
      </dgm:t>
    </dgm:pt>
    <dgm:pt modelId="{74EAB8B6-FC61-4062-9E78-BDCC24AA1940}" type="pres">
      <dgm:prSet presAssocID="{488468ED-003F-40E5-B2C7-E8F45C57327D}" presName="Name0" presStyleCnt="0">
        <dgm:presLayoutVars>
          <dgm:dir/>
          <dgm:animLvl val="lvl"/>
          <dgm:resizeHandles val="exact"/>
        </dgm:presLayoutVars>
      </dgm:prSet>
      <dgm:spPr/>
    </dgm:pt>
    <dgm:pt modelId="{F31FD550-6E02-4B98-BB77-0CFB4701207D}" type="pres">
      <dgm:prSet presAssocID="{BE4D4C13-9BF1-45B2-99C1-12AD39A8E136}" presName="parTxOnly" presStyleLbl="node1" presStyleIdx="0" presStyleCnt="6">
        <dgm:presLayoutVars>
          <dgm:chMax val="0"/>
          <dgm:chPref val="0"/>
          <dgm:bulletEnabled val="1"/>
        </dgm:presLayoutVars>
      </dgm:prSet>
      <dgm:spPr/>
    </dgm:pt>
    <dgm:pt modelId="{ECE3F193-E462-434A-AD80-EDBFA154A048}" type="pres">
      <dgm:prSet presAssocID="{39E602F9-4F1E-44A6-A2DF-888B981CE361}" presName="parTxOnlySpace" presStyleCnt="0"/>
      <dgm:spPr/>
    </dgm:pt>
    <dgm:pt modelId="{98C3B010-3A18-4105-81DE-7BA32EB44D93}" type="pres">
      <dgm:prSet presAssocID="{DB01FDB3-D5F5-4B04-84DB-4964674C4E3D}" presName="parTxOnly" presStyleLbl="node1" presStyleIdx="1" presStyleCnt="6">
        <dgm:presLayoutVars>
          <dgm:chMax val="0"/>
          <dgm:chPref val="0"/>
          <dgm:bulletEnabled val="1"/>
        </dgm:presLayoutVars>
      </dgm:prSet>
      <dgm:spPr/>
    </dgm:pt>
    <dgm:pt modelId="{C3A16A5F-BE6A-40FC-818F-D284731F4564}" type="pres">
      <dgm:prSet presAssocID="{0144ED92-0477-45BF-B2BA-7C707FC9B058}" presName="parTxOnlySpace" presStyleCnt="0"/>
      <dgm:spPr/>
    </dgm:pt>
    <dgm:pt modelId="{1F13E8AF-696F-467C-9161-4BDDB8B69785}" type="pres">
      <dgm:prSet presAssocID="{2C142116-F6DB-4344-96B8-B1A9FB0E7729}" presName="parTxOnly" presStyleLbl="node1" presStyleIdx="2" presStyleCnt="6">
        <dgm:presLayoutVars>
          <dgm:chMax val="0"/>
          <dgm:chPref val="0"/>
          <dgm:bulletEnabled val="1"/>
        </dgm:presLayoutVars>
      </dgm:prSet>
      <dgm:spPr/>
    </dgm:pt>
    <dgm:pt modelId="{65C3D07C-F5DD-432F-BA72-86A18D3101A4}" type="pres">
      <dgm:prSet presAssocID="{6B435582-CDF4-4989-9EF5-007503FE5130}" presName="parTxOnlySpace" presStyleCnt="0"/>
      <dgm:spPr/>
    </dgm:pt>
    <dgm:pt modelId="{7F26047F-28AE-4000-AE23-9568D1C27697}" type="pres">
      <dgm:prSet presAssocID="{942B0C62-0E51-46BB-9314-8314BB8DFA18}" presName="parTxOnly" presStyleLbl="node1" presStyleIdx="3" presStyleCnt="6">
        <dgm:presLayoutVars>
          <dgm:chMax val="0"/>
          <dgm:chPref val="0"/>
          <dgm:bulletEnabled val="1"/>
        </dgm:presLayoutVars>
      </dgm:prSet>
      <dgm:spPr/>
    </dgm:pt>
    <dgm:pt modelId="{BD9FF3E4-F146-4F75-B411-85862FAD1EFB}" type="pres">
      <dgm:prSet presAssocID="{523050C4-7EED-40B1-A063-C2187F7F445F}" presName="parTxOnlySpace" presStyleCnt="0"/>
      <dgm:spPr/>
    </dgm:pt>
    <dgm:pt modelId="{DA936BBA-3A8E-41D3-8054-B92DB9CE36AC}" type="pres">
      <dgm:prSet presAssocID="{E9A4970C-A0D6-4A69-9F43-740BC9B06755}" presName="parTxOnly" presStyleLbl="node1" presStyleIdx="4" presStyleCnt="6">
        <dgm:presLayoutVars>
          <dgm:chMax val="0"/>
          <dgm:chPref val="0"/>
          <dgm:bulletEnabled val="1"/>
        </dgm:presLayoutVars>
      </dgm:prSet>
      <dgm:spPr/>
    </dgm:pt>
    <dgm:pt modelId="{A1B3F20A-1C27-4537-A39C-5CB789C8147A}" type="pres">
      <dgm:prSet presAssocID="{1A62E66A-DCCE-4802-B8B1-116F1D0917C4}" presName="parTxOnlySpace" presStyleCnt="0"/>
      <dgm:spPr/>
    </dgm:pt>
    <dgm:pt modelId="{F38F4C71-8108-4917-90BC-EFCF60A9E496}" type="pres">
      <dgm:prSet presAssocID="{1FAFA112-6914-48CE-B530-3885E4F32728}" presName="parTxOnly" presStyleLbl="node1" presStyleIdx="5" presStyleCnt="6">
        <dgm:presLayoutVars>
          <dgm:chMax val="0"/>
          <dgm:chPref val="0"/>
          <dgm:bulletEnabled val="1"/>
        </dgm:presLayoutVars>
      </dgm:prSet>
      <dgm:spPr/>
    </dgm:pt>
  </dgm:ptLst>
  <dgm:cxnLst>
    <dgm:cxn modelId="{72056704-B852-4AA2-8A2F-A7F28D66CBA5}" type="presOf" srcId="{488468ED-003F-40E5-B2C7-E8F45C57327D}" destId="{74EAB8B6-FC61-4062-9E78-BDCC24AA1940}" srcOrd="0" destOrd="0" presId="urn:microsoft.com/office/officeart/2005/8/layout/chevron1"/>
    <dgm:cxn modelId="{3D64F90B-5A3C-4D36-9D02-E35BBA21824F}" type="presOf" srcId="{BE4D4C13-9BF1-45B2-99C1-12AD39A8E136}" destId="{F31FD550-6E02-4B98-BB77-0CFB4701207D}" srcOrd="0" destOrd="0" presId="urn:microsoft.com/office/officeart/2005/8/layout/chevron1"/>
    <dgm:cxn modelId="{3027510C-A6A8-4D29-807E-917BD1290C72}" type="presOf" srcId="{1FAFA112-6914-48CE-B530-3885E4F32728}" destId="{F38F4C71-8108-4917-90BC-EFCF60A9E496}" srcOrd="0" destOrd="0" presId="urn:microsoft.com/office/officeart/2005/8/layout/chevron1"/>
    <dgm:cxn modelId="{C4E4D30E-BCB9-4F7C-B8EE-1CA7A78291CD}" srcId="{488468ED-003F-40E5-B2C7-E8F45C57327D}" destId="{1FAFA112-6914-48CE-B530-3885E4F32728}" srcOrd="5" destOrd="0" parTransId="{DC7D1A36-7B9E-4770-90B9-8B4E8CE6C406}" sibTransId="{7CDC9590-4268-4903-9C11-FF15415905AD}"/>
    <dgm:cxn modelId="{CAA6693A-3DEF-4112-82BE-A4CCE568017C}" type="presOf" srcId="{E9A4970C-A0D6-4A69-9F43-740BC9B06755}" destId="{DA936BBA-3A8E-41D3-8054-B92DB9CE36AC}" srcOrd="0" destOrd="0" presId="urn:microsoft.com/office/officeart/2005/8/layout/chevron1"/>
    <dgm:cxn modelId="{DE73D75F-4F33-4793-B712-305BB7C8BD63}" type="presOf" srcId="{942B0C62-0E51-46BB-9314-8314BB8DFA18}" destId="{7F26047F-28AE-4000-AE23-9568D1C27697}" srcOrd="0" destOrd="0" presId="urn:microsoft.com/office/officeart/2005/8/layout/chevron1"/>
    <dgm:cxn modelId="{F65CFA6C-A68A-4CC9-80B0-B29AF3E45FE7}" srcId="{488468ED-003F-40E5-B2C7-E8F45C57327D}" destId="{E9A4970C-A0D6-4A69-9F43-740BC9B06755}" srcOrd="4" destOrd="0" parTransId="{6B66CECC-D34C-470A-91A7-06180ACF9FDA}" sibTransId="{1A62E66A-DCCE-4802-B8B1-116F1D0917C4}"/>
    <dgm:cxn modelId="{EBFE4E8D-3B20-4A88-BEB2-6131FA04DA80}" type="presOf" srcId="{2C142116-F6DB-4344-96B8-B1A9FB0E7729}" destId="{1F13E8AF-696F-467C-9161-4BDDB8B69785}" srcOrd="0" destOrd="0" presId="urn:microsoft.com/office/officeart/2005/8/layout/chevron1"/>
    <dgm:cxn modelId="{D8279BB4-04C5-419E-A7BA-F03B3183C6AE}" srcId="{488468ED-003F-40E5-B2C7-E8F45C57327D}" destId="{2C142116-F6DB-4344-96B8-B1A9FB0E7729}" srcOrd="2" destOrd="0" parTransId="{33C72B5E-112E-4923-8EDE-73DB142C3E91}" sibTransId="{6B435582-CDF4-4989-9EF5-007503FE5130}"/>
    <dgm:cxn modelId="{A9C5B6E1-D95A-48D6-BA09-28C5A5A7EB8B}" srcId="{488468ED-003F-40E5-B2C7-E8F45C57327D}" destId="{BE4D4C13-9BF1-45B2-99C1-12AD39A8E136}" srcOrd="0" destOrd="0" parTransId="{54CF5186-746A-4EB1-9A87-217AB9F8FA3B}" sibTransId="{39E602F9-4F1E-44A6-A2DF-888B981CE361}"/>
    <dgm:cxn modelId="{926A3EE7-31B3-4069-8AD6-5D315092A854}" srcId="{488468ED-003F-40E5-B2C7-E8F45C57327D}" destId="{942B0C62-0E51-46BB-9314-8314BB8DFA18}" srcOrd="3" destOrd="0" parTransId="{004DC7DC-A99A-48A6-9DC7-D01F0097A77A}" sibTransId="{523050C4-7EED-40B1-A063-C2187F7F445F}"/>
    <dgm:cxn modelId="{C8BB73EF-A4C4-4A5F-9ED9-50596ED9F442}" srcId="{488468ED-003F-40E5-B2C7-E8F45C57327D}" destId="{DB01FDB3-D5F5-4B04-84DB-4964674C4E3D}" srcOrd="1" destOrd="0" parTransId="{6B80DE71-8774-4E9A-935B-98E3541CFEC0}" sibTransId="{0144ED92-0477-45BF-B2BA-7C707FC9B058}"/>
    <dgm:cxn modelId="{BA37BEFB-BD3C-402E-A3E7-DDFD2E2FFB78}" type="presOf" srcId="{DB01FDB3-D5F5-4B04-84DB-4964674C4E3D}" destId="{98C3B010-3A18-4105-81DE-7BA32EB44D93}" srcOrd="0" destOrd="0" presId="urn:microsoft.com/office/officeart/2005/8/layout/chevron1"/>
    <dgm:cxn modelId="{7468D6AF-1928-4F7A-A1E8-158A665FB56E}" type="presParOf" srcId="{74EAB8B6-FC61-4062-9E78-BDCC24AA1940}" destId="{F31FD550-6E02-4B98-BB77-0CFB4701207D}" srcOrd="0" destOrd="0" presId="urn:microsoft.com/office/officeart/2005/8/layout/chevron1"/>
    <dgm:cxn modelId="{93CECB99-0A6D-4D17-BBC8-18835A63D5E2}" type="presParOf" srcId="{74EAB8B6-FC61-4062-9E78-BDCC24AA1940}" destId="{ECE3F193-E462-434A-AD80-EDBFA154A048}" srcOrd="1" destOrd="0" presId="urn:microsoft.com/office/officeart/2005/8/layout/chevron1"/>
    <dgm:cxn modelId="{52CD949A-7BEC-409B-BAE8-33C5AA4BC920}" type="presParOf" srcId="{74EAB8B6-FC61-4062-9E78-BDCC24AA1940}" destId="{98C3B010-3A18-4105-81DE-7BA32EB44D93}" srcOrd="2" destOrd="0" presId="urn:microsoft.com/office/officeart/2005/8/layout/chevron1"/>
    <dgm:cxn modelId="{5F0D14FA-4FAA-427F-9ED0-E0AD8D91C665}" type="presParOf" srcId="{74EAB8B6-FC61-4062-9E78-BDCC24AA1940}" destId="{C3A16A5F-BE6A-40FC-818F-D284731F4564}" srcOrd="3" destOrd="0" presId="urn:microsoft.com/office/officeart/2005/8/layout/chevron1"/>
    <dgm:cxn modelId="{E236C4A3-88F3-47E9-B9FD-5682FE7C7789}" type="presParOf" srcId="{74EAB8B6-FC61-4062-9E78-BDCC24AA1940}" destId="{1F13E8AF-696F-467C-9161-4BDDB8B69785}" srcOrd="4" destOrd="0" presId="urn:microsoft.com/office/officeart/2005/8/layout/chevron1"/>
    <dgm:cxn modelId="{7CF8F454-3FBB-4BC3-BA8E-4E9584FED1BB}" type="presParOf" srcId="{74EAB8B6-FC61-4062-9E78-BDCC24AA1940}" destId="{65C3D07C-F5DD-432F-BA72-86A18D3101A4}" srcOrd="5" destOrd="0" presId="urn:microsoft.com/office/officeart/2005/8/layout/chevron1"/>
    <dgm:cxn modelId="{D48C4184-C968-4984-B017-723F0182D26D}" type="presParOf" srcId="{74EAB8B6-FC61-4062-9E78-BDCC24AA1940}" destId="{7F26047F-28AE-4000-AE23-9568D1C27697}" srcOrd="6" destOrd="0" presId="urn:microsoft.com/office/officeart/2005/8/layout/chevron1"/>
    <dgm:cxn modelId="{0636A9E2-275E-473F-8C83-C186CAE70A51}" type="presParOf" srcId="{74EAB8B6-FC61-4062-9E78-BDCC24AA1940}" destId="{BD9FF3E4-F146-4F75-B411-85862FAD1EFB}" srcOrd="7" destOrd="0" presId="urn:microsoft.com/office/officeart/2005/8/layout/chevron1"/>
    <dgm:cxn modelId="{63B4F8AA-2B43-4FDD-9157-69B0FBB0C1AA}" type="presParOf" srcId="{74EAB8B6-FC61-4062-9E78-BDCC24AA1940}" destId="{DA936BBA-3A8E-41D3-8054-B92DB9CE36AC}" srcOrd="8" destOrd="0" presId="urn:microsoft.com/office/officeart/2005/8/layout/chevron1"/>
    <dgm:cxn modelId="{AD95EC77-EDC8-40FB-883D-B212559918E0}" type="presParOf" srcId="{74EAB8B6-FC61-4062-9E78-BDCC24AA1940}" destId="{A1B3F20A-1C27-4537-A39C-5CB789C8147A}" srcOrd="9" destOrd="0" presId="urn:microsoft.com/office/officeart/2005/8/layout/chevron1"/>
    <dgm:cxn modelId="{A7E76345-CA93-4316-8AF8-650EC8C14246}" type="presParOf" srcId="{74EAB8B6-FC61-4062-9E78-BDCC24AA1940}" destId="{F38F4C71-8108-4917-90BC-EFCF60A9E496}"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E04EB4-5EB7-4D28-89D1-85583C6159EA}" type="doc">
      <dgm:prSet loTypeId="urn:microsoft.com/office/officeart/2017/3/layout/DropPinTimeline" loCatId="process" qsTypeId="urn:microsoft.com/office/officeart/2005/8/quickstyle/simple5" qsCatId="simple" csTypeId="urn:microsoft.com/office/officeart/2005/8/colors/accent1_1" csCatId="accent1" phldr="1"/>
      <dgm:spPr/>
      <dgm:t>
        <a:bodyPr/>
        <a:lstStyle/>
        <a:p>
          <a:endParaRPr lang="en-US"/>
        </a:p>
      </dgm:t>
    </dgm:pt>
    <dgm:pt modelId="{F5749B37-A2BF-4843-9684-D652F5D163ED}">
      <dgm:prSet/>
      <dgm:spPr/>
      <dgm:t>
        <a:bodyPr/>
        <a:lstStyle/>
        <a:p>
          <a:pPr>
            <a:defRPr b="1"/>
          </a:pPr>
          <a:r>
            <a:rPr lang="en-US" dirty="0"/>
            <a:t>15 September 2025</a:t>
          </a:r>
        </a:p>
      </dgm:t>
    </dgm:pt>
    <dgm:pt modelId="{DD772692-E398-400D-9819-8CED7110999B}" type="parTrans" cxnId="{B63DE490-BE8A-4B9C-8C1B-E3EDD4605384}">
      <dgm:prSet/>
      <dgm:spPr/>
      <dgm:t>
        <a:bodyPr/>
        <a:lstStyle/>
        <a:p>
          <a:endParaRPr lang="en-US"/>
        </a:p>
      </dgm:t>
    </dgm:pt>
    <dgm:pt modelId="{1A8A3298-6CD4-446B-9035-74384ADFB766}" type="sibTrans" cxnId="{B63DE490-BE8A-4B9C-8C1B-E3EDD4605384}">
      <dgm:prSet/>
      <dgm:spPr/>
      <dgm:t>
        <a:bodyPr/>
        <a:lstStyle/>
        <a:p>
          <a:endParaRPr lang="en-US"/>
        </a:p>
      </dgm:t>
    </dgm:pt>
    <dgm:pt modelId="{C9486851-35C6-49EB-AD6E-881B002DACE9}">
      <dgm:prSet/>
      <dgm:spPr/>
      <dgm:t>
        <a:bodyPr/>
        <a:lstStyle/>
        <a:p>
          <a:r>
            <a:rPr lang="en-US" dirty="0"/>
            <a:t>15-day pull happens</a:t>
          </a:r>
        </a:p>
      </dgm:t>
    </dgm:pt>
    <dgm:pt modelId="{01075630-3E03-4894-AA7C-F7B3529AFB7B}" type="parTrans" cxnId="{8ECDDA44-29C4-48CE-AA45-022C04C5B00B}">
      <dgm:prSet/>
      <dgm:spPr/>
      <dgm:t>
        <a:bodyPr/>
        <a:lstStyle/>
        <a:p>
          <a:endParaRPr lang="en-US"/>
        </a:p>
      </dgm:t>
    </dgm:pt>
    <dgm:pt modelId="{BE88A6C3-050B-4613-A5D1-1F23061FB0EC}" type="sibTrans" cxnId="{8ECDDA44-29C4-48CE-AA45-022C04C5B00B}">
      <dgm:prSet/>
      <dgm:spPr/>
      <dgm:t>
        <a:bodyPr/>
        <a:lstStyle/>
        <a:p>
          <a:endParaRPr lang="en-US"/>
        </a:p>
      </dgm:t>
    </dgm:pt>
    <dgm:pt modelId="{687B3B2E-21A5-4D9F-B819-602612406538}">
      <dgm:prSet/>
      <dgm:spPr/>
      <dgm:t>
        <a:bodyPr/>
        <a:lstStyle/>
        <a:p>
          <a:pPr>
            <a:defRPr b="1"/>
          </a:pPr>
          <a:r>
            <a:rPr lang="en-US" dirty="0"/>
            <a:t>1 October 2025</a:t>
          </a:r>
        </a:p>
      </dgm:t>
    </dgm:pt>
    <dgm:pt modelId="{F44C0E90-3679-4BDD-A637-A5446FCB2744}" type="parTrans" cxnId="{00766C18-D0CF-4694-A5F8-04CE6CE511CC}">
      <dgm:prSet/>
      <dgm:spPr/>
      <dgm:t>
        <a:bodyPr/>
        <a:lstStyle/>
        <a:p>
          <a:endParaRPr lang="en-US"/>
        </a:p>
      </dgm:t>
    </dgm:pt>
    <dgm:pt modelId="{4AA357F1-C1C1-4894-BCC8-41FBED43D6CB}" type="sibTrans" cxnId="{00766C18-D0CF-4694-A5F8-04CE6CE511CC}">
      <dgm:prSet/>
      <dgm:spPr/>
      <dgm:t>
        <a:bodyPr/>
        <a:lstStyle/>
        <a:p>
          <a:endParaRPr lang="en-US"/>
        </a:p>
      </dgm:t>
    </dgm:pt>
    <dgm:pt modelId="{23D82760-9C47-450A-9086-7AF348BDBA37}">
      <dgm:prSet/>
      <dgm:spPr/>
      <dgm:t>
        <a:bodyPr/>
        <a:lstStyle/>
        <a:p>
          <a:r>
            <a:rPr lang="en-US" dirty="0"/>
            <a:t>Opening day of the 2025 Reporting Period</a:t>
          </a:r>
        </a:p>
      </dgm:t>
    </dgm:pt>
    <dgm:pt modelId="{F7629ADD-AAAD-4DB1-A3DE-5EFFED9DCE1B}" type="parTrans" cxnId="{C9B94A47-F945-4EF4-8C02-34134C6E66CF}">
      <dgm:prSet/>
      <dgm:spPr/>
      <dgm:t>
        <a:bodyPr/>
        <a:lstStyle/>
        <a:p>
          <a:endParaRPr lang="en-US"/>
        </a:p>
      </dgm:t>
    </dgm:pt>
    <dgm:pt modelId="{3AC5D8AC-891E-45B8-9E49-15563E2BD1AA}" type="sibTrans" cxnId="{C9B94A47-F945-4EF4-8C02-34134C6E66CF}">
      <dgm:prSet/>
      <dgm:spPr/>
      <dgm:t>
        <a:bodyPr/>
        <a:lstStyle/>
        <a:p>
          <a:endParaRPr lang="en-US"/>
        </a:p>
      </dgm:t>
    </dgm:pt>
    <dgm:pt modelId="{D66B28EC-2516-4008-9437-06125F84AE6D}">
      <dgm:prSet/>
      <dgm:spPr/>
      <dgm:t>
        <a:bodyPr/>
        <a:lstStyle/>
        <a:p>
          <a:pPr>
            <a:defRPr b="1"/>
          </a:pPr>
          <a:r>
            <a:rPr lang="en-US" dirty="0"/>
            <a:t>31 March 2026</a:t>
          </a:r>
        </a:p>
      </dgm:t>
    </dgm:pt>
    <dgm:pt modelId="{51C8DAF7-D7C8-4192-8CD7-BA0E29A930D4}" type="parTrans" cxnId="{17238C54-62E2-408E-9E7E-BB6ADA59F021}">
      <dgm:prSet/>
      <dgm:spPr/>
      <dgm:t>
        <a:bodyPr/>
        <a:lstStyle/>
        <a:p>
          <a:endParaRPr lang="en-US"/>
        </a:p>
      </dgm:t>
    </dgm:pt>
    <dgm:pt modelId="{8B5E64A5-93EC-4C3B-9EB2-D984D3763437}" type="sibTrans" cxnId="{17238C54-62E2-408E-9E7E-BB6ADA59F021}">
      <dgm:prSet/>
      <dgm:spPr/>
      <dgm:t>
        <a:bodyPr/>
        <a:lstStyle/>
        <a:p>
          <a:endParaRPr lang="en-US"/>
        </a:p>
      </dgm:t>
    </dgm:pt>
    <dgm:pt modelId="{897E6F74-B381-40A8-A30E-5BCE24315328}">
      <dgm:prSet/>
      <dgm:spPr/>
      <dgm:t>
        <a:bodyPr/>
        <a:lstStyle/>
        <a:p>
          <a:r>
            <a:rPr lang="en-US" dirty="0"/>
            <a:t>Last day of Reporting Period</a:t>
          </a:r>
        </a:p>
      </dgm:t>
    </dgm:pt>
    <dgm:pt modelId="{4B4A7F98-C793-4EF7-8C35-1950780054BB}" type="parTrans" cxnId="{B731A484-10AE-4572-B15C-25D16F51F55F}">
      <dgm:prSet/>
      <dgm:spPr/>
      <dgm:t>
        <a:bodyPr/>
        <a:lstStyle/>
        <a:p>
          <a:endParaRPr lang="en-US"/>
        </a:p>
      </dgm:t>
    </dgm:pt>
    <dgm:pt modelId="{16ED6ED7-3327-4F0C-A329-30B2A6072219}" type="sibTrans" cxnId="{B731A484-10AE-4572-B15C-25D16F51F55F}">
      <dgm:prSet/>
      <dgm:spPr/>
      <dgm:t>
        <a:bodyPr/>
        <a:lstStyle/>
        <a:p>
          <a:endParaRPr lang="en-US"/>
        </a:p>
      </dgm:t>
    </dgm:pt>
    <dgm:pt modelId="{362BC717-145F-4931-B3F0-0D78557146F1}">
      <dgm:prSet/>
      <dgm:spPr/>
      <dgm:t>
        <a:bodyPr/>
        <a:lstStyle/>
        <a:p>
          <a:pPr>
            <a:defRPr b="1"/>
          </a:pPr>
          <a:r>
            <a:rPr lang="en-US" dirty="0"/>
            <a:t>14 September 2025</a:t>
          </a:r>
        </a:p>
      </dgm:t>
    </dgm:pt>
    <dgm:pt modelId="{2C07F172-572F-4E99-80AD-15CB8BE8FCB7}" type="parTrans" cxnId="{4FF7812B-3448-4388-955A-B697A80B7679}">
      <dgm:prSet/>
      <dgm:spPr/>
      <dgm:t>
        <a:bodyPr/>
        <a:lstStyle/>
        <a:p>
          <a:endParaRPr lang="en-US"/>
        </a:p>
      </dgm:t>
    </dgm:pt>
    <dgm:pt modelId="{9C34052D-F00A-42F2-B8EA-F2A0C19EAD06}" type="sibTrans" cxnId="{4FF7812B-3448-4388-955A-B697A80B7679}">
      <dgm:prSet/>
      <dgm:spPr/>
      <dgm:t>
        <a:bodyPr/>
        <a:lstStyle/>
        <a:p>
          <a:endParaRPr lang="en-US"/>
        </a:p>
      </dgm:t>
    </dgm:pt>
    <dgm:pt modelId="{9AD41DFE-0397-4B15-AA69-E10FABD373C9}">
      <dgm:prSet/>
      <dgm:spPr/>
      <dgm:t>
        <a:bodyPr/>
        <a:lstStyle/>
        <a:p>
          <a:r>
            <a:rPr lang="en-US" dirty="0"/>
            <a:t>Last day to update information prior to the 15-day pull</a:t>
          </a:r>
        </a:p>
      </dgm:t>
    </dgm:pt>
    <dgm:pt modelId="{F73A7530-33A9-4BA8-87C9-050977BBDD53}" type="parTrans" cxnId="{04ED0186-059E-4093-B9A6-F981ED18D194}">
      <dgm:prSet/>
      <dgm:spPr/>
      <dgm:t>
        <a:bodyPr/>
        <a:lstStyle/>
        <a:p>
          <a:endParaRPr lang="en-US"/>
        </a:p>
      </dgm:t>
    </dgm:pt>
    <dgm:pt modelId="{19172A6E-7A3B-4FA9-98FA-BC2605D55EFA}" type="sibTrans" cxnId="{04ED0186-059E-4093-B9A6-F981ED18D194}">
      <dgm:prSet/>
      <dgm:spPr/>
      <dgm:t>
        <a:bodyPr/>
        <a:lstStyle/>
        <a:p>
          <a:endParaRPr lang="en-US"/>
        </a:p>
      </dgm:t>
    </dgm:pt>
    <dgm:pt modelId="{A4B65429-DC9F-44C2-BD99-67EE95CCADF5}">
      <dgm:prSet/>
      <dgm:spPr/>
      <dgm:t>
        <a:bodyPr/>
        <a:lstStyle/>
        <a:p>
          <a:pPr>
            <a:defRPr b="1"/>
          </a:pPr>
          <a:r>
            <a:rPr lang="en-US" dirty="0"/>
            <a:t>15 September 2024 </a:t>
          </a:r>
        </a:p>
      </dgm:t>
    </dgm:pt>
    <dgm:pt modelId="{C51FCD6C-57A3-4E3E-ADE0-643353E9CECB}" type="parTrans" cxnId="{B0B3B287-56B1-4D47-8F6F-F6193D61A07E}">
      <dgm:prSet/>
      <dgm:spPr/>
      <dgm:t>
        <a:bodyPr/>
        <a:lstStyle/>
        <a:p>
          <a:endParaRPr lang="en-US"/>
        </a:p>
      </dgm:t>
    </dgm:pt>
    <dgm:pt modelId="{00EB9249-166F-422B-8786-90B172961FA4}" type="sibTrans" cxnId="{B0B3B287-56B1-4D47-8F6F-F6193D61A07E}">
      <dgm:prSet/>
      <dgm:spPr/>
      <dgm:t>
        <a:bodyPr/>
        <a:lstStyle/>
        <a:p>
          <a:endParaRPr lang="en-US"/>
        </a:p>
      </dgm:t>
    </dgm:pt>
    <dgm:pt modelId="{81FD1C86-D44F-441B-8212-CDB3260107D3}">
      <dgm:prSet/>
      <dgm:spPr/>
      <dgm:t>
        <a:bodyPr/>
        <a:lstStyle/>
        <a:p>
          <a:r>
            <a:rPr lang="en-US" dirty="0"/>
            <a:t>The first day that RP25 can pull claims for Questionnaires for this Reporting Period. </a:t>
          </a:r>
        </a:p>
      </dgm:t>
    </dgm:pt>
    <dgm:pt modelId="{E94B73F8-F38B-4CD9-958B-E2983790D84F}" type="parTrans" cxnId="{02D37C76-AD48-4295-82BF-D044D279A6FB}">
      <dgm:prSet/>
      <dgm:spPr/>
      <dgm:t>
        <a:bodyPr/>
        <a:lstStyle/>
        <a:p>
          <a:endParaRPr lang="en-US"/>
        </a:p>
      </dgm:t>
    </dgm:pt>
    <dgm:pt modelId="{9F6D5C4A-A460-4997-8D95-38AD452CB11E}" type="sibTrans" cxnId="{02D37C76-AD48-4295-82BF-D044D279A6FB}">
      <dgm:prSet/>
      <dgm:spPr/>
      <dgm:t>
        <a:bodyPr/>
        <a:lstStyle/>
        <a:p>
          <a:endParaRPr lang="en-US"/>
        </a:p>
      </dgm:t>
    </dgm:pt>
    <dgm:pt modelId="{C550D355-9B25-4D9A-BAF3-96A2B27305BE}">
      <dgm:prSet/>
      <dgm:spPr/>
      <dgm:t>
        <a:bodyPr/>
        <a:lstStyle/>
        <a:p>
          <a:r>
            <a:rPr lang="en-US" dirty="0"/>
            <a:t>Last day that RP25 can pull claims for Questionnaires for this Reporting Period. </a:t>
          </a:r>
        </a:p>
      </dgm:t>
    </dgm:pt>
    <dgm:pt modelId="{B7ABCD70-866A-4EE4-B8D2-6144992A2F7A}" type="parTrans" cxnId="{0539F695-403B-407B-92D1-4926DE28A778}">
      <dgm:prSet/>
      <dgm:spPr/>
      <dgm:t>
        <a:bodyPr/>
        <a:lstStyle/>
        <a:p>
          <a:endParaRPr lang="en-US"/>
        </a:p>
      </dgm:t>
    </dgm:pt>
    <dgm:pt modelId="{B20FACFB-090A-4D52-9836-71A7EC38E042}" type="sibTrans" cxnId="{0539F695-403B-407B-92D1-4926DE28A778}">
      <dgm:prSet/>
      <dgm:spPr/>
      <dgm:t>
        <a:bodyPr/>
        <a:lstStyle/>
        <a:p>
          <a:endParaRPr lang="en-US"/>
        </a:p>
      </dgm:t>
    </dgm:pt>
    <dgm:pt modelId="{D8822CB7-2298-4D48-B30F-5A321EFB72C3}">
      <dgm:prSet/>
      <dgm:spPr/>
      <dgm:t>
        <a:bodyPr/>
        <a:lstStyle/>
        <a:p>
          <a:r>
            <a:rPr lang="en-US" dirty="0"/>
            <a:t>Static snapshot of data – no updates can occur </a:t>
          </a:r>
        </a:p>
      </dgm:t>
    </dgm:pt>
    <dgm:pt modelId="{BF7C7F64-87D2-459D-B308-EDB099AA887B}" type="parTrans" cxnId="{4BFEA746-DA99-417E-AC34-F394B41CCE6D}">
      <dgm:prSet/>
      <dgm:spPr/>
      <dgm:t>
        <a:bodyPr/>
        <a:lstStyle/>
        <a:p>
          <a:endParaRPr lang="en-US"/>
        </a:p>
      </dgm:t>
    </dgm:pt>
    <dgm:pt modelId="{19C455E6-9E25-4445-A9C7-467D7BCAAE03}" type="sibTrans" cxnId="{4BFEA746-DA99-417E-AC34-F394B41CCE6D}">
      <dgm:prSet/>
      <dgm:spPr/>
      <dgm:t>
        <a:bodyPr/>
        <a:lstStyle/>
        <a:p>
          <a:endParaRPr lang="en-US"/>
        </a:p>
      </dgm:t>
    </dgm:pt>
    <dgm:pt modelId="{534F7F9F-4745-423E-8CA4-D26A74687C29}">
      <dgm:prSet/>
      <dgm:spPr/>
      <dgm:t>
        <a:bodyPr/>
        <a:lstStyle/>
        <a:p>
          <a:r>
            <a:rPr lang="en-US" dirty="0"/>
            <a:t>Ends at 11:59pm</a:t>
          </a:r>
        </a:p>
      </dgm:t>
    </dgm:pt>
    <dgm:pt modelId="{6E4CEF32-4910-4703-8A98-453CC08E85CB}" type="parTrans" cxnId="{79999CB6-7912-470D-AECC-8B2FB3F3C8C6}">
      <dgm:prSet/>
      <dgm:spPr/>
      <dgm:t>
        <a:bodyPr/>
        <a:lstStyle/>
        <a:p>
          <a:endParaRPr lang="en-US"/>
        </a:p>
      </dgm:t>
    </dgm:pt>
    <dgm:pt modelId="{7A412273-A407-465C-A616-83C832B2F97C}" type="sibTrans" cxnId="{79999CB6-7912-470D-AECC-8B2FB3F3C8C6}">
      <dgm:prSet/>
      <dgm:spPr/>
      <dgm:t>
        <a:bodyPr/>
        <a:lstStyle/>
        <a:p>
          <a:endParaRPr lang="en-US"/>
        </a:p>
      </dgm:t>
    </dgm:pt>
    <dgm:pt modelId="{27EC080C-283E-47D6-B18B-53275C0575B5}" type="pres">
      <dgm:prSet presAssocID="{18E04EB4-5EB7-4D28-89D1-85583C6159EA}" presName="root" presStyleCnt="0">
        <dgm:presLayoutVars>
          <dgm:chMax/>
          <dgm:chPref/>
          <dgm:animLvl val="lvl"/>
        </dgm:presLayoutVars>
      </dgm:prSet>
      <dgm:spPr/>
    </dgm:pt>
    <dgm:pt modelId="{A72A8442-68B9-44FE-8070-5B5C38C9793B}" type="pres">
      <dgm:prSet presAssocID="{18E04EB4-5EB7-4D28-89D1-85583C6159EA}" presName="divider" presStyleLbl="fgAcc1" presStyleIdx="0" presStyleCnt="6"/>
      <dgm:spPr>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40D7C266-7EE6-4337-8B8C-9E0ECB3774A5}" type="pres">
      <dgm:prSet presAssocID="{18E04EB4-5EB7-4D28-89D1-85583C6159EA}" presName="nodes" presStyleCnt="0">
        <dgm:presLayoutVars>
          <dgm:chMax/>
          <dgm:chPref/>
          <dgm:animLvl val="lvl"/>
        </dgm:presLayoutVars>
      </dgm:prSet>
      <dgm:spPr/>
    </dgm:pt>
    <dgm:pt modelId="{A739483D-C6D0-4730-B2B5-E3F56EF5A56A}" type="pres">
      <dgm:prSet presAssocID="{A4B65429-DC9F-44C2-BD99-67EE95CCADF5}" presName="composite" presStyleCnt="0"/>
      <dgm:spPr/>
    </dgm:pt>
    <dgm:pt modelId="{478A1012-E7A3-44EF-AEAF-BC061DD8191E}" type="pres">
      <dgm:prSet presAssocID="{A4B65429-DC9F-44C2-BD99-67EE95CCADF5}" presName="ConnectorPoint" presStyleLbl="lnNode1" presStyleIdx="0" presStyleCnt="5"/>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93345577-A008-435D-A2BF-CBF7C4388F7A}" type="pres">
      <dgm:prSet presAssocID="{A4B65429-DC9F-44C2-BD99-67EE95CCADF5}" presName="DropPinPlaceHolder" presStyleCnt="0"/>
      <dgm:spPr/>
    </dgm:pt>
    <dgm:pt modelId="{54604C6C-C84D-4905-9B5E-99B4667E9903}" type="pres">
      <dgm:prSet presAssocID="{A4B65429-DC9F-44C2-BD99-67EE95CCADF5}" presName="DropPin" presStyleLbl="alignNode1" presStyleIdx="0" presStyleCnt="5"/>
      <dgm:spPr/>
    </dgm:pt>
    <dgm:pt modelId="{F7882A47-134B-4C0E-B010-4CEBE142C72F}" type="pres">
      <dgm:prSet presAssocID="{A4B65429-DC9F-44C2-BD99-67EE95CCADF5}" presName="Ellipse" presStyleLbl="fgAcc1" presStyleIdx="1" presStyleCnt="6"/>
      <dgm:spPr>
        <a:solidFill>
          <a:srgbClr val="00B050">
            <a:alpha val="90000"/>
          </a:srgbClr>
        </a:solidFill>
        <a:ln w="6350" cap="flat" cmpd="sng" algn="ctr">
          <a:noFill/>
          <a:prstDash val="solid"/>
          <a:miter lim="800000"/>
        </a:ln>
        <a:effectLst/>
      </dgm:spPr>
    </dgm:pt>
    <dgm:pt modelId="{5B88EB9B-0E7B-494F-B88F-DEC14B27F3FC}" type="pres">
      <dgm:prSet presAssocID="{A4B65429-DC9F-44C2-BD99-67EE95CCADF5}" presName="L2TextContainer" presStyleLbl="revTx" presStyleIdx="0" presStyleCnt="10">
        <dgm:presLayoutVars>
          <dgm:bulletEnabled val="1"/>
        </dgm:presLayoutVars>
      </dgm:prSet>
      <dgm:spPr/>
    </dgm:pt>
    <dgm:pt modelId="{AE6E1768-CC20-404D-B530-6EBF0B139CBC}" type="pres">
      <dgm:prSet presAssocID="{A4B65429-DC9F-44C2-BD99-67EE95CCADF5}" presName="L1TextContainer" presStyleLbl="revTx" presStyleIdx="1" presStyleCnt="10">
        <dgm:presLayoutVars>
          <dgm:chMax val="1"/>
          <dgm:chPref val="1"/>
          <dgm:bulletEnabled val="1"/>
        </dgm:presLayoutVars>
      </dgm:prSet>
      <dgm:spPr/>
    </dgm:pt>
    <dgm:pt modelId="{D34A90A8-D9B1-48AA-B5C2-761B0C7264D7}" type="pres">
      <dgm:prSet presAssocID="{A4B65429-DC9F-44C2-BD99-67EE95CCADF5}"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2A26D70A-50E7-419C-B400-5F1CA8112AD4}" type="pres">
      <dgm:prSet presAssocID="{A4B65429-DC9F-44C2-BD99-67EE95CCADF5}" presName="EmptyPlaceHolder" presStyleCnt="0"/>
      <dgm:spPr/>
    </dgm:pt>
    <dgm:pt modelId="{45DF8428-15FF-4FDF-92A1-C34648ABC7CD}" type="pres">
      <dgm:prSet presAssocID="{00EB9249-166F-422B-8786-90B172961FA4}" presName="spaceBetweenRectangles" presStyleCnt="0"/>
      <dgm:spPr/>
    </dgm:pt>
    <dgm:pt modelId="{21FE36A7-C5D3-4BEA-ADB6-3C2C341724C1}" type="pres">
      <dgm:prSet presAssocID="{362BC717-145F-4931-B3F0-0D78557146F1}" presName="composite" presStyleCnt="0"/>
      <dgm:spPr/>
    </dgm:pt>
    <dgm:pt modelId="{A7A2CF92-B3F6-4BB6-8B57-2F9209E15DFE}" type="pres">
      <dgm:prSet presAssocID="{362BC717-145F-4931-B3F0-0D78557146F1}" presName="ConnectorPoint" presStyleLbl="lnNode1" presStyleIdx="1" presStyleCnt="5"/>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63C71FE0-34F2-4397-B6EF-F29C24CF2D3F}" type="pres">
      <dgm:prSet presAssocID="{362BC717-145F-4931-B3F0-0D78557146F1}" presName="DropPinPlaceHolder" presStyleCnt="0"/>
      <dgm:spPr/>
    </dgm:pt>
    <dgm:pt modelId="{1D708CF9-E314-41BC-9DC8-3BA474867BF4}" type="pres">
      <dgm:prSet presAssocID="{362BC717-145F-4931-B3F0-0D78557146F1}" presName="DropPin" presStyleLbl="alignNode1" presStyleIdx="1" presStyleCnt="5"/>
      <dgm:spPr/>
    </dgm:pt>
    <dgm:pt modelId="{7A73E5B7-76D8-4780-8BAA-953DB228F5C0}" type="pres">
      <dgm:prSet presAssocID="{362BC717-145F-4931-B3F0-0D78557146F1}" presName="Ellipse" presStyleLbl="fgAcc1" presStyleIdx="2" presStyleCnt="6"/>
      <dgm:spPr>
        <a:solidFill>
          <a:srgbClr val="C12637">
            <a:alpha val="90000"/>
          </a:srgbClr>
        </a:solidFill>
        <a:ln w="6350" cap="flat" cmpd="sng" algn="ctr">
          <a:noFill/>
          <a:prstDash val="solid"/>
          <a:miter lim="800000"/>
        </a:ln>
        <a:effectLst/>
      </dgm:spPr>
    </dgm:pt>
    <dgm:pt modelId="{419F2058-ED81-4B23-A5D1-208F4FD0E985}" type="pres">
      <dgm:prSet presAssocID="{362BC717-145F-4931-B3F0-0D78557146F1}" presName="L2TextContainer" presStyleLbl="revTx" presStyleIdx="2" presStyleCnt="10">
        <dgm:presLayoutVars>
          <dgm:bulletEnabled val="1"/>
        </dgm:presLayoutVars>
      </dgm:prSet>
      <dgm:spPr/>
    </dgm:pt>
    <dgm:pt modelId="{1DEAB3A0-58E8-4036-BB3D-9208DB01AC0E}" type="pres">
      <dgm:prSet presAssocID="{362BC717-145F-4931-B3F0-0D78557146F1}" presName="L1TextContainer" presStyleLbl="revTx" presStyleIdx="3" presStyleCnt="10">
        <dgm:presLayoutVars>
          <dgm:chMax val="1"/>
          <dgm:chPref val="1"/>
          <dgm:bulletEnabled val="1"/>
        </dgm:presLayoutVars>
      </dgm:prSet>
      <dgm:spPr/>
    </dgm:pt>
    <dgm:pt modelId="{DEF9E4B5-A4C4-4293-9D79-684008F7A9A0}" type="pres">
      <dgm:prSet presAssocID="{362BC717-145F-4931-B3F0-0D78557146F1}"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C5005DE3-ACDF-43AF-B095-32068CD3EA58}" type="pres">
      <dgm:prSet presAssocID="{362BC717-145F-4931-B3F0-0D78557146F1}" presName="EmptyPlaceHolder" presStyleCnt="0"/>
      <dgm:spPr/>
    </dgm:pt>
    <dgm:pt modelId="{840D8247-D9E4-496A-8194-2440A4FFC822}" type="pres">
      <dgm:prSet presAssocID="{9C34052D-F00A-42F2-B8EA-F2A0C19EAD06}" presName="spaceBetweenRectangles" presStyleCnt="0"/>
      <dgm:spPr/>
    </dgm:pt>
    <dgm:pt modelId="{21C8C713-9D98-41C4-B04A-135EF2769D7A}" type="pres">
      <dgm:prSet presAssocID="{F5749B37-A2BF-4843-9684-D652F5D163ED}" presName="composite" presStyleCnt="0"/>
      <dgm:spPr/>
    </dgm:pt>
    <dgm:pt modelId="{8A46090D-6CF4-4217-A8DF-F54EBD9CC7A2}" type="pres">
      <dgm:prSet presAssocID="{F5749B37-A2BF-4843-9684-D652F5D163ED}" presName="ConnectorPoint" presStyleLbl="lnNode1" presStyleIdx="2" presStyleCnt="5"/>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FDD517EA-1456-44AC-8F01-A797B6F4D42F}" type="pres">
      <dgm:prSet presAssocID="{F5749B37-A2BF-4843-9684-D652F5D163ED}" presName="DropPinPlaceHolder" presStyleCnt="0"/>
      <dgm:spPr/>
    </dgm:pt>
    <dgm:pt modelId="{80674F7A-2882-4C1C-9F03-D6B4CB265828}" type="pres">
      <dgm:prSet presAssocID="{F5749B37-A2BF-4843-9684-D652F5D163ED}" presName="DropPin" presStyleLbl="alignNode1" presStyleIdx="2" presStyleCnt="5"/>
      <dgm:spPr/>
    </dgm:pt>
    <dgm:pt modelId="{80ABDE95-3C9F-4BB2-A051-927DB96E4A6B}" type="pres">
      <dgm:prSet presAssocID="{F5749B37-A2BF-4843-9684-D652F5D163ED}" presName="Ellipse" presStyleLbl="fgAcc1" presStyleIdx="3" presStyleCnt="6"/>
      <dgm:spPr>
        <a:solidFill>
          <a:srgbClr val="C12637">
            <a:alpha val="90000"/>
          </a:srgbClr>
        </a:solidFill>
        <a:ln w="6350" cap="flat" cmpd="sng" algn="ctr">
          <a:noFill/>
          <a:prstDash val="solid"/>
          <a:miter lim="800000"/>
        </a:ln>
        <a:effectLst/>
      </dgm:spPr>
    </dgm:pt>
    <dgm:pt modelId="{50C8ACA9-B9D4-46D7-90E4-E619AF54A855}" type="pres">
      <dgm:prSet presAssocID="{F5749B37-A2BF-4843-9684-D652F5D163ED}" presName="L2TextContainer" presStyleLbl="revTx" presStyleIdx="4" presStyleCnt="10">
        <dgm:presLayoutVars>
          <dgm:bulletEnabled val="1"/>
        </dgm:presLayoutVars>
      </dgm:prSet>
      <dgm:spPr/>
    </dgm:pt>
    <dgm:pt modelId="{17474834-BEEB-4272-BBFD-3F522F179058}" type="pres">
      <dgm:prSet presAssocID="{F5749B37-A2BF-4843-9684-D652F5D163ED}" presName="L1TextContainer" presStyleLbl="revTx" presStyleIdx="5" presStyleCnt="10">
        <dgm:presLayoutVars>
          <dgm:chMax val="1"/>
          <dgm:chPref val="1"/>
          <dgm:bulletEnabled val="1"/>
        </dgm:presLayoutVars>
      </dgm:prSet>
      <dgm:spPr/>
    </dgm:pt>
    <dgm:pt modelId="{9886DBCE-2F8D-4681-816C-36F8D5A20FF7}" type="pres">
      <dgm:prSet presAssocID="{F5749B37-A2BF-4843-9684-D652F5D163ED}"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BE22DB0A-97DD-4B21-9787-DE19B0254E4C}" type="pres">
      <dgm:prSet presAssocID="{F5749B37-A2BF-4843-9684-D652F5D163ED}" presName="EmptyPlaceHolder" presStyleCnt="0"/>
      <dgm:spPr/>
    </dgm:pt>
    <dgm:pt modelId="{7CFF4F4A-AE80-4599-8DBF-5FCCB45D0AF4}" type="pres">
      <dgm:prSet presAssocID="{1A8A3298-6CD4-446B-9035-74384ADFB766}" presName="spaceBetweenRectangles" presStyleCnt="0"/>
      <dgm:spPr/>
    </dgm:pt>
    <dgm:pt modelId="{1BEC7CCC-E681-4599-BB28-13DA749255BB}" type="pres">
      <dgm:prSet presAssocID="{687B3B2E-21A5-4D9F-B819-602612406538}" presName="composite" presStyleCnt="0"/>
      <dgm:spPr/>
    </dgm:pt>
    <dgm:pt modelId="{70D9BC08-E26A-4842-81CD-478F8B180A53}" type="pres">
      <dgm:prSet presAssocID="{687B3B2E-21A5-4D9F-B819-602612406538}" presName="ConnectorPoint" presStyleLbl="lnNode1" presStyleIdx="3" presStyleCnt="5"/>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1C162ADB-CD82-494F-A750-0613496DE2B2}" type="pres">
      <dgm:prSet presAssocID="{687B3B2E-21A5-4D9F-B819-602612406538}" presName="DropPinPlaceHolder" presStyleCnt="0"/>
      <dgm:spPr/>
    </dgm:pt>
    <dgm:pt modelId="{A2C48005-0FDE-4F1C-929E-91A951713B8E}" type="pres">
      <dgm:prSet presAssocID="{687B3B2E-21A5-4D9F-B819-602612406538}" presName="DropPin" presStyleLbl="alignNode1" presStyleIdx="3" presStyleCnt="5"/>
      <dgm:spPr/>
    </dgm:pt>
    <dgm:pt modelId="{B2E1EEDE-2FEE-4DB3-9F12-31BF2A61AFDE}" type="pres">
      <dgm:prSet presAssocID="{687B3B2E-21A5-4D9F-B819-602612406538}" presName="Ellipse" presStyleLbl="fgAcc1" presStyleIdx="4" presStyleCnt="6"/>
      <dgm:spPr>
        <a:solidFill>
          <a:srgbClr val="00B050">
            <a:alpha val="90000"/>
          </a:srgbClr>
        </a:solidFill>
        <a:ln w="6350" cap="flat" cmpd="sng" algn="ctr">
          <a:noFill/>
          <a:prstDash val="solid"/>
          <a:miter lim="800000"/>
        </a:ln>
        <a:effectLst/>
      </dgm:spPr>
    </dgm:pt>
    <dgm:pt modelId="{C28F9D90-7E29-4043-B42F-48026207F865}" type="pres">
      <dgm:prSet presAssocID="{687B3B2E-21A5-4D9F-B819-602612406538}" presName="L2TextContainer" presStyleLbl="revTx" presStyleIdx="6" presStyleCnt="10">
        <dgm:presLayoutVars>
          <dgm:bulletEnabled val="1"/>
        </dgm:presLayoutVars>
      </dgm:prSet>
      <dgm:spPr/>
    </dgm:pt>
    <dgm:pt modelId="{858F5CCF-04AD-411C-87A6-7DCF225AFF0E}" type="pres">
      <dgm:prSet presAssocID="{687B3B2E-21A5-4D9F-B819-602612406538}" presName="L1TextContainer" presStyleLbl="revTx" presStyleIdx="7" presStyleCnt="10">
        <dgm:presLayoutVars>
          <dgm:chMax val="1"/>
          <dgm:chPref val="1"/>
          <dgm:bulletEnabled val="1"/>
        </dgm:presLayoutVars>
      </dgm:prSet>
      <dgm:spPr/>
    </dgm:pt>
    <dgm:pt modelId="{CC46FBBD-C07E-4222-AD66-3690FBA0C818}" type="pres">
      <dgm:prSet presAssocID="{687B3B2E-21A5-4D9F-B819-602612406538}"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810FFEB9-3D22-438A-B009-EF274BC7FE5E}" type="pres">
      <dgm:prSet presAssocID="{687B3B2E-21A5-4D9F-B819-602612406538}" presName="EmptyPlaceHolder" presStyleCnt="0"/>
      <dgm:spPr/>
    </dgm:pt>
    <dgm:pt modelId="{F6A3E3B1-DF37-46BE-A0A1-26D465DEB9C1}" type="pres">
      <dgm:prSet presAssocID="{4AA357F1-C1C1-4894-BCC8-41FBED43D6CB}" presName="spaceBetweenRectangles" presStyleCnt="0"/>
      <dgm:spPr/>
    </dgm:pt>
    <dgm:pt modelId="{DE0E434B-F8F3-4B02-A66B-CA52B80645DA}" type="pres">
      <dgm:prSet presAssocID="{D66B28EC-2516-4008-9437-06125F84AE6D}" presName="composite" presStyleCnt="0"/>
      <dgm:spPr/>
    </dgm:pt>
    <dgm:pt modelId="{BF1D9E85-4048-4DF8-B162-FFFACAC9EFF8}" type="pres">
      <dgm:prSet presAssocID="{D66B28EC-2516-4008-9437-06125F84AE6D}" presName="ConnectorPoint" presStyleLbl="lnNode1" presStyleIdx="4" presStyleCnt="5"/>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588A325C-79DA-45B7-8D8F-B28424E9F6D0}" type="pres">
      <dgm:prSet presAssocID="{D66B28EC-2516-4008-9437-06125F84AE6D}" presName="DropPinPlaceHolder" presStyleCnt="0"/>
      <dgm:spPr/>
    </dgm:pt>
    <dgm:pt modelId="{CF4C2EB1-4057-43B8-BD88-6A5AEDDD143F}" type="pres">
      <dgm:prSet presAssocID="{D66B28EC-2516-4008-9437-06125F84AE6D}" presName="DropPin" presStyleLbl="alignNode1" presStyleIdx="4" presStyleCnt="5"/>
      <dgm:spPr/>
    </dgm:pt>
    <dgm:pt modelId="{072087D9-5C9A-46DC-826C-BA80F8329740}" type="pres">
      <dgm:prSet presAssocID="{D66B28EC-2516-4008-9437-06125F84AE6D}" presName="Ellipse" presStyleLbl="fgAcc1" presStyleIdx="5" presStyleCnt="6"/>
      <dgm:spPr>
        <a:solidFill>
          <a:srgbClr val="C00000">
            <a:alpha val="90000"/>
          </a:srgbClr>
        </a:solidFill>
        <a:ln w="6350" cap="flat" cmpd="sng" algn="ctr">
          <a:noFill/>
          <a:prstDash val="solid"/>
          <a:miter lim="800000"/>
        </a:ln>
        <a:effectLst/>
      </dgm:spPr>
    </dgm:pt>
    <dgm:pt modelId="{0322747E-B714-4279-BEF7-581E5D47E326}" type="pres">
      <dgm:prSet presAssocID="{D66B28EC-2516-4008-9437-06125F84AE6D}" presName="L2TextContainer" presStyleLbl="revTx" presStyleIdx="8" presStyleCnt="10">
        <dgm:presLayoutVars>
          <dgm:bulletEnabled val="1"/>
        </dgm:presLayoutVars>
      </dgm:prSet>
      <dgm:spPr/>
    </dgm:pt>
    <dgm:pt modelId="{8BAB1DFE-47D3-47F6-8510-CE513D53A9B2}" type="pres">
      <dgm:prSet presAssocID="{D66B28EC-2516-4008-9437-06125F84AE6D}" presName="L1TextContainer" presStyleLbl="revTx" presStyleIdx="9" presStyleCnt="10">
        <dgm:presLayoutVars>
          <dgm:chMax val="1"/>
          <dgm:chPref val="1"/>
          <dgm:bulletEnabled val="1"/>
        </dgm:presLayoutVars>
      </dgm:prSet>
      <dgm:spPr/>
    </dgm:pt>
    <dgm:pt modelId="{1C27102C-99CF-408A-A905-8B027F65DCEC}" type="pres">
      <dgm:prSet presAssocID="{D66B28EC-2516-4008-9437-06125F84AE6D}"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D04F6B00-AA8A-453E-8341-DA351F61ECAF}" type="pres">
      <dgm:prSet presAssocID="{D66B28EC-2516-4008-9437-06125F84AE6D}" presName="EmptyPlaceHolder" presStyleCnt="0"/>
      <dgm:spPr/>
    </dgm:pt>
  </dgm:ptLst>
  <dgm:cxnLst>
    <dgm:cxn modelId="{00766C18-D0CF-4694-A5F8-04CE6CE511CC}" srcId="{18E04EB4-5EB7-4D28-89D1-85583C6159EA}" destId="{687B3B2E-21A5-4D9F-B819-602612406538}" srcOrd="3" destOrd="0" parTransId="{F44C0E90-3679-4BDD-A637-A5446FCB2744}" sibTransId="{4AA357F1-C1C1-4894-BCC8-41FBED43D6CB}"/>
    <dgm:cxn modelId="{4FF7812B-3448-4388-955A-B697A80B7679}" srcId="{18E04EB4-5EB7-4D28-89D1-85583C6159EA}" destId="{362BC717-145F-4931-B3F0-0D78557146F1}" srcOrd="1" destOrd="0" parTransId="{2C07F172-572F-4E99-80AD-15CB8BE8FCB7}" sibTransId="{9C34052D-F00A-42F2-B8EA-F2A0C19EAD06}"/>
    <dgm:cxn modelId="{37183432-599B-4474-88A2-E4B2AA38462D}" type="presOf" srcId="{A4B65429-DC9F-44C2-BD99-67EE95CCADF5}" destId="{AE6E1768-CC20-404D-B530-6EBF0B139CBC}" srcOrd="0" destOrd="0" presId="urn:microsoft.com/office/officeart/2017/3/layout/DropPinTimeline"/>
    <dgm:cxn modelId="{78BF5833-E847-4A25-8E36-E18AA7CB628E}" type="presOf" srcId="{9AD41DFE-0397-4B15-AA69-E10FABD373C9}" destId="{419F2058-ED81-4B23-A5D1-208F4FD0E985}" srcOrd="0" destOrd="0" presId="urn:microsoft.com/office/officeart/2017/3/layout/DropPinTimeline"/>
    <dgm:cxn modelId="{8ECDDA44-29C4-48CE-AA45-022C04C5B00B}" srcId="{F5749B37-A2BF-4843-9684-D652F5D163ED}" destId="{C9486851-35C6-49EB-AD6E-881B002DACE9}" srcOrd="0" destOrd="0" parTransId="{01075630-3E03-4894-AA7C-F7B3529AFB7B}" sibTransId="{BE88A6C3-050B-4613-A5D1-1F23061FB0EC}"/>
    <dgm:cxn modelId="{4BFEA746-DA99-417E-AC34-F394B41CCE6D}" srcId="{F5749B37-A2BF-4843-9684-D652F5D163ED}" destId="{D8822CB7-2298-4D48-B30F-5A321EFB72C3}" srcOrd="1" destOrd="0" parTransId="{BF7C7F64-87D2-459D-B308-EDB099AA887B}" sibTransId="{19C455E6-9E25-4445-A9C7-467D7BCAAE03}"/>
    <dgm:cxn modelId="{C9B94A47-F945-4EF4-8C02-34134C6E66CF}" srcId="{687B3B2E-21A5-4D9F-B819-602612406538}" destId="{23D82760-9C47-450A-9086-7AF348BDBA37}" srcOrd="0" destOrd="0" parTransId="{F7629ADD-AAAD-4DB1-A3DE-5EFFED9DCE1B}" sibTransId="{3AC5D8AC-891E-45B8-9E49-15563E2BD1AA}"/>
    <dgm:cxn modelId="{DD3A9848-E3D8-4443-80CC-65BAB9D2A5D2}" type="presOf" srcId="{81FD1C86-D44F-441B-8212-CDB3260107D3}" destId="{5B88EB9B-0E7B-494F-B88F-DEC14B27F3FC}" srcOrd="0" destOrd="0" presId="urn:microsoft.com/office/officeart/2017/3/layout/DropPinTimeline"/>
    <dgm:cxn modelId="{5BF2F848-B072-4009-B30B-68A4FDD452AB}" type="presOf" srcId="{D8822CB7-2298-4D48-B30F-5A321EFB72C3}" destId="{50C8ACA9-B9D4-46D7-90E4-E619AF54A855}" srcOrd="0" destOrd="1" presId="urn:microsoft.com/office/officeart/2017/3/layout/DropPinTimeline"/>
    <dgm:cxn modelId="{E4DAEA6D-132D-4E0A-8380-00EA53E8E9C2}" type="presOf" srcId="{18E04EB4-5EB7-4D28-89D1-85583C6159EA}" destId="{27EC080C-283E-47D6-B18B-53275C0575B5}" srcOrd="0" destOrd="0" presId="urn:microsoft.com/office/officeart/2017/3/layout/DropPinTimeline"/>
    <dgm:cxn modelId="{17238C54-62E2-408E-9E7E-BB6ADA59F021}" srcId="{18E04EB4-5EB7-4D28-89D1-85583C6159EA}" destId="{D66B28EC-2516-4008-9437-06125F84AE6D}" srcOrd="4" destOrd="0" parTransId="{51C8DAF7-D7C8-4192-8CD7-BA0E29A930D4}" sibTransId="{8B5E64A5-93EC-4C3B-9EB2-D984D3763437}"/>
    <dgm:cxn modelId="{02D37C76-AD48-4295-82BF-D044D279A6FB}" srcId="{A4B65429-DC9F-44C2-BD99-67EE95CCADF5}" destId="{81FD1C86-D44F-441B-8212-CDB3260107D3}" srcOrd="0" destOrd="0" parTransId="{E94B73F8-F38B-4CD9-958B-E2983790D84F}" sibTransId="{9F6D5C4A-A460-4997-8D95-38AD452CB11E}"/>
    <dgm:cxn modelId="{B731A484-10AE-4572-B15C-25D16F51F55F}" srcId="{D66B28EC-2516-4008-9437-06125F84AE6D}" destId="{897E6F74-B381-40A8-A30E-5BCE24315328}" srcOrd="0" destOrd="0" parTransId="{4B4A7F98-C793-4EF7-8C35-1950780054BB}" sibTransId="{16ED6ED7-3327-4F0C-A329-30B2A6072219}"/>
    <dgm:cxn modelId="{04ED0186-059E-4093-B9A6-F981ED18D194}" srcId="{362BC717-145F-4931-B3F0-0D78557146F1}" destId="{9AD41DFE-0397-4B15-AA69-E10FABD373C9}" srcOrd="0" destOrd="0" parTransId="{F73A7530-33A9-4BA8-87C9-050977BBDD53}" sibTransId="{19172A6E-7A3B-4FA9-98FA-BC2605D55EFA}"/>
    <dgm:cxn modelId="{B0B3B287-56B1-4D47-8F6F-F6193D61A07E}" srcId="{18E04EB4-5EB7-4D28-89D1-85583C6159EA}" destId="{A4B65429-DC9F-44C2-BD99-67EE95CCADF5}" srcOrd="0" destOrd="0" parTransId="{C51FCD6C-57A3-4E3E-ADE0-643353E9CECB}" sibTransId="{00EB9249-166F-422B-8786-90B172961FA4}"/>
    <dgm:cxn modelId="{25E5DE8C-5B44-4E78-A695-8D661148FBEA}" type="presOf" srcId="{534F7F9F-4745-423E-8CA4-D26A74687C29}" destId="{0322747E-B714-4279-BEF7-581E5D47E326}" srcOrd="0" destOrd="1" presId="urn:microsoft.com/office/officeart/2017/3/layout/DropPinTimeline"/>
    <dgm:cxn modelId="{B63DE490-BE8A-4B9C-8C1B-E3EDD4605384}" srcId="{18E04EB4-5EB7-4D28-89D1-85583C6159EA}" destId="{F5749B37-A2BF-4843-9684-D652F5D163ED}" srcOrd="2" destOrd="0" parTransId="{DD772692-E398-400D-9819-8CED7110999B}" sibTransId="{1A8A3298-6CD4-446B-9035-74384ADFB766}"/>
    <dgm:cxn modelId="{0539F695-403B-407B-92D1-4926DE28A778}" srcId="{362BC717-145F-4931-B3F0-0D78557146F1}" destId="{C550D355-9B25-4D9A-BAF3-96A2B27305BE}" srcOrd="1" destOrd="0" parTransId="{B7ABCD70-866A-4EE4-B8D2-6144992A2F7A}" sibTransId="{B20FACFB-090A-4D52-9836-71A7EC38E042}"/>
    <dgm:cxn modelId="{E3ED9A99-8D2B-47CE-862F-9F9B76370315}" type="presOf" srcId="{D66B28EC-2516-4008-9437-06125F84AE6D}" destId="{8BAB1DFE-47D3-47F6-8510-CE513D53A9B2}" srcOrd="0" destOrd="0" presId="urn:microsoft.com/office/officeart/2017/3/layout/DropPinTimeline"/>
    <dgm:cxn modelId="{A2C0BB9F-C0AF-4D90-BE8D-3E4437D39388}" type="presOf" srcId="{897E6F74-B381-40A8-A30E-5BCE24315328}" destId="{0322747E-B714-4279-BEF7-581E5D47E326}" srcOrd="0" destOrd="0" presId="urn:microsoft.com/office/officeart/2017/3/layout/DropPinTimeline"/>
    <dgm:cxn modelId="{20251BA3-DD2C-41DA-ADF0-CCD3D6834EB3}" type="presOf" srcId="{C9486851-35C6-49EB-AD6E-881B002DACE9}" destId="{50C8ACA9-B9D4-46D7-90E4-E619AF54A855}" srcOrd="0" destOrd="0" presId="urn:microsoft.com/office/officeart/2017/3/layout/DropPinTimeline"/>
    <dgm:cxn modelId="{D547B3A5-8E48-4522-9DE6-CFD6A9764D40}" type="presOf" srcId="{23D82760-9C47-450A-9086-7AF348BDBA37}" destId="{C28F9D90-7E29-4043-B42F-48026207F865}" srcOrd="0" destOrd="0" presId="urn:microsoft.com/office/officeart/2017/3/layout/DropPinTimeline"/>
    <dgm:cxn modelId="{79999CB6-7912-470D-AECC-8B2FB3F3C8C6}" srcId="{D66B28EC-2516-4008-9437-06125F84AE6D}" destId="{534F7F9F-4745-423E-8CA4-D26A74687C29}" srcOrd="1" destOrd="0" parTransId="{6E4CEF32-4910-4703-8A98-453CC08E85CB}" sibTransId="{7A412273-A407-465C-A616-83C832B2F97C}"/>
    <dgm:cxn modelId="{7E8F0FC2-F419-4BE3-9AA6-AC1E23D58CD1}" type="presOf" srcId="{C550D355-9B25-4D9A-BAF3-96A2B27305BE}" destId="{419F2058-ED81-4B23-A5D1-208F4FD0E985}" srcOrd="0" destOrd="1" presId="urn:microsoft.com/office/officeart/2017/3/layout/DropPinTimeline"/>
    <dgm:cxn modelId="{E19E0AD5-181F-4114-B175-6EAFACA50771}" type="presOf" srcId="{687B3B2E-21A5-4D9F-B819-602612406538}" destId="{858F5CCF-04AD-411C-87A6-7DCF225AFF0E}" srcOrd="0" destOrd="0" presId="urn:microsoft.com/office/officeart/2017/3/layout/DropPinTimeline"/>
    <dgm:cxn modelId="{77B3B2DB-6C11-48BB-BE91-AEE6A508CCD2}" type="presOf" srcId="{362BC717-145F-4931-B3F0-0D78557146F1}" destId="{1DEAB3A0-58E8-4036-BB3D-9208DB01AC0E}" srcOrd="0" destOrd="0" presId="urn:microsoft.com/office/officeart/2017/3/layout/DropPinTimeline"/>
    <dgm:cxn modelId="{56D85AE1-48CB-4FD7-ACDA-C9B0D060178D}" type="presOf" srcId="{F5749B37-A2BF-4843-9684-D652F5D163ED}" destId="{17474834-BEEB-4272-BBFD-3F522F179058}" srcOrd="0" destOrd="0" presId="urn:microsoft.com/office/officeart/2017/3/layout/DropPinTimeline"/>
    <dgm:cxn modelId="{6698B5D4-C3A7-4E73-A9BB-BA1966EF9675}" type="presParOf" srcId="{27EC080C-283E-47D6-B18B-53275C0575B5}" destId="{A72A8442-68B9-44FE-8070-5B5C38C9793B}" srcOrd="0" destOrd="0" presId="urn:microsoft.com/office/officeart/2017/3/layout/DropPinTimeline"/>
    <dgm:cxn modelId="{565B98F1-1A0E-4D96-BACB-7482604A9F90}" type="presParOf" srcId="{27EC080C-283E-47D6-B18B-53275C0575B5}" destId="{40D7C266-7EE6-4337-8B8C-9E0ECB3774A5}" srcOrd="1" destOrd="0" presId="urn:microsoft.com/office/officeart/2017/3/layout/DropPinTimeline"/>
    <dgm:cxn modelId="{5AF73EE6-BA40-4E95-B2CE-D02912AB008A}" type="presParOf" srcId="{40D7C266-7EE6-4337-8B8C-9E0ECB3774A5}" destId="{A739483D-C6D0-4730-B2B5-E3F56EF5A56A}" srcOrd="0" destOrd="0" presId="urn:microsoft.com/office/officeart/2017/3/layout/DropPinTimeline"/>
    <dgm:cxn modelId="{824BD818-D7E1-441D-9F85-80DB6456714E}" type="presParOf" srcId="{A739483D-C6D0-4730-B2B5-E3F56EF5A56A}" destId="{478A1012-E7A3-44EF-AEAF-BC061DD8191E}" srcOrd="0" destOrd="0" presId="urn:microsoft.com/office/officeart/2017/3/layout/DropPinTimeline"/>
    <dgm:cxn modelId="{1CDBCDD1-C62E-4F85-B231-1BE1E11476C3}" type="presParOf" srcId="{A739483D-C6D0-4730-B2B5-E3F56EF5A56A}" destId="{93345577-A008-435D-A2BF-CBF7C4388F7A}" srcOrd="1" destOrd="0" presId="urn:microsoft.com/office/officeart/2017/3/layout/DropPinTimeline"/>
    <dgm:cxn modelId="{A92F20B9-6322-41AC-B91D-66E7031F076E}" type="presParOf" srcId="{93345577-A008-435D-A2BF-CBF7C4388F7A}" destId="{54604C6C-C84D-4905-9B5E-99B4667E9903}" srcOrd="0" destOrd="0" presId="urn:microsoft.com/office/officeart/2017/3/layout/DropPinTimeline"/>
    <dgm:cxn modelId="{1D9BE52A-23AA-4DFC-A0AA-AED6B6876115}" type="presParOf" srcId="{93345577-A008-435D-A2BF-CBF7C4388F7A}" destId="{F7882A47-134B-4C0E-B010-4CEBE142C72F}" srcOrd="1" destOrd="0" presId="urn:microsoft.com/office/officeart/2017/3/layout/DropPinTimeline"/>
    <dgm:cxn modelId="{CF123EB8-4085-4631-BAE8-4E28697E7ED6}" type="presParOf" srcId="{A739483D-C6D0-4730-B2B5-E3F56EF5A56A}" destId="{5B88EB9B-0E7B-494F-B88F-DEC14B27F3FC}" srcOrd="2" destOrd="0" presId="urn:microsoft.com/office/officeart/2017/3/layout/DropPinTimeline"/>
    <dgm:cxn modelId="{827CCFF5-ED8E-451B-8110-F843C050CFB2}" type="presParOf" srcId="{A739483D-C6D0-4730-B2B5-E3F56EF5A56A}" destId="{AE6E1768-CC20-404D-B530-6EBF0B139CBC}" srcOrd="3" destOrd="0" presId="urn:microsoft.com/office/officeart/2017/3/layout/DropPinTimeline"/>
    <dgm:cxn modelId="{BC2D903B-0445-4C3D-8226-315D60189E61}" type="presParOf" srcId="{A739483D-C6D0-4730-B2B5-E3F56EF5A56A}" destId="{D34A90A8-D9B1-48AA-B5C2-761B0C7264D7}" srcOrd="4" destOrd="0" presId="urn:microsoft.com/office/officeart/2017/3/layout/DropPinTimeline"/>
    <dgm:cxn modelId="{8DD207BA-888B-4323-911D-C56C714635B4}" type="presParOf" srcId="{A739483D-C6D0-4730-B2B5-E3F56EF5A56A}" destId="{2A26D70A-50E7-419C-B400-5F1CA8112AD4}" srcOrd="5" destOrd="0" presId="urn:microsoft.com/office/officeart/2017/3/layout/DropPinTimeline"/>
    <dgm:cxn modelId="{797BD052-134D-4B10-B624-C2CBDCAAA076}" type="presParOf" srcId="{40D7C266-7EE6-4337-8B8C-9E0ECB3774A5}" destId="{45DF8428-15FF-4FDF-92A1-C34648ABC7CD}" srcOrd="1" destOrd="0" presId="urn:microsoft.com/office/officeart/2017/3/layout/DropPinTimeline"/>
    <dgm:cxn modelId="{76B67075-0500-409D-BEA0-5450AB649F50}" type="presParOf" srcId="{40D7C266-7EE6-4337-8B8C-9E0ECB3774A5}" destId="{21FE36A7-C5D3-4BEA-ADB6-3C2C341724C1}" srcOrd="2" destOrd="0" presId="urn:microsoft.com/office/officeart/2017/3/layout/DropPinTimeline"/>
    <dgm:cxn modelId="{D7AE0176-2135-4E2C-94D5-8921D6660BE9}" type="presParOf" srcId="{21FE36A7-C5D3-4BEA-ADB6-3C2C341724C1}" destId="{A7A2CF92-B3F6-4BB6-8B57-2F9209E15DFE}" srcOrd="0" destOrd="0" presId="urn:microsoft.com/office/officeart/2017/3/layout/DropPinTimeline"/>
    <dgm:cxn modelId="{DA0A3BF9-5CDE-44E6-9A81-01D86CC18C00}" type="presParOf" srcId="{21FE36A7-C5D3-4BEA-ADB6-3C2C341724C1}" destId="{63C71FE0-34F2-4397-B6EF-F29C24CF2D3F}" srcOrd="1" destOrd="0" presId="urn:microsoft.com/office/officeart/2017/3/layout/DropPinTimeline"/>
    <dgm:cxn modelId="{8862C2BB-F308-45CC-92EF-2980A2327F81}" type="presParOf" srcId="{63C71FE0-34F2-4397-B6EF-F29C24CF2D3F}" destId="{1D708CF9-E314-41BC-9DC8-3BA474867BF4}" srcOrd="0" destOrd="0" presId="urn:microsoft.com/office/officeart/2017/3/layout/DropPinTimeline"/>
    <dgm:cxn modelId="{8EC83C0C-93CC-49ED-8D42-3D91E2240F8D}" type="presParOf" srcId="{63C71FE0-34F2-4397-B6EF-F29C24CF2D3F}" destId="{7A73E5B7-76D8-4780-8BAA-953DB228F5C0}" srcOrd="1" destOrd="0" presId="urn:microsoft.com/office/officeart/2017/3/layout/DropPinTimeline"/>
    <dgm:cxn modelId="{80F68556-D0F2-406A-A6C4-3B7DEA9445D1}" type="presParOf" srcId="{21FE36A7-C5D3-4BEA-ADB6-3C2C341724C1}" destId="{419F2058-ED81-4B23-A5D1-208F4FD0E985}" srcOrd="2" destOrd="0" presId="urn:microsoft.com/office/officeart/2017/3/layout/DropPinTimeline"/>
    <dgm:cxn modelId="{5C933366-4B60-474B-B998-56C36DBC12BD}" type="presParOf" srcId="{21FE36A7-C5D3-4BEA-ADB6-3C2C341724C1}" destId="{1DEAB3A0-58E8-4036-BB3D-9208DB01AC0E}" srcOrd="3" destOrd="0" presId="urn:microsoft.com/office/officeart/2017/3/layout/DropPinTimeline"/>
    <dgm:cxn modelId="{EFA4E895-DEB7-4F7E-8B7F-66D8421FADC9}" type="presParOf" srcId="{21FE36A7-C5D3-4BEA-ADB6-3C2C341724C1}" destId="{DEF9E4B5-A4C4-4293-9D79-684008F7A9A0}" srcOrd="4" destOrd="0" presId="urn:microsoft.com/office/officeart/2017/3/layout/DropPinTimeline"/>
    <dgm:cxn modelId="{BA1F45E1-DDA6-41E5-9D4F-BCC760497C73}" type="presParOf" srcId="{21FE36A7-C5D3-4BEA-ADB6-3C2C341724C1}" destId="{C5005DE3-ACDF-43AF-B095-32068CD3EA58}" srcOrd="5" destOrd="0" presId="urn:microsoft.com/office/officeart/2017/3/layout/DropPinTimeline"/>
    <dgm:cxn modelId="{CE3B9FA8-CCE9-427A-9CEF-BD149267F6B8}" type="presParOf" srcId="{40D7C266-7EE6-4337-8B8C-9E0ECB3774A5}" destId="{840D8247-D9E4-496A-8194-2440A4FFC822}" srcOrd="3" destOrd="0" presId="urn:microsoft.com/office/officeart/2017/3/layout/DropPinTimeline"/>
    <dgm:cxn modelId="{1DA7BC60-B09B-48C0-AD29-6C46B42D8A4F}" type="presParOf" srcId="{40D7C266-7EE6-4337-8B8C-9E0ECB3774A5}" destId="{21C8C713-9D98-41C4-B04A-135EF2769D7A}" srcOrd="4" destOrd="0" presId="urn:microsoft.com/office/officeart/2017/3/layout/DropPinTimeline"/>
    <dgm:cxn modelId="{81F211B6-2DAE-4168-BFB2-C5936CED7218}" type="presParOf" srcId="{21C8C713-9D98-41C4-B04A-135EF2769D7A}" destId="{8A46090D-6CF4-4217-A8DF-F54EBD9CC7A2}" srcOrd="0" destOrd="0" presId="urn:microsoft.com/office/officeart/2017/3/layout/DropPinTimeline"/>
    <dgm:cxn modelId="{2A1EC152-A0BA-4F3C-9603-C8C7EB2136C7}" type="presParOf" srcId="{21C8C713-9D98-41C4-B04A-135EF2769D7A}" destId="{FDD517EA-1456-44AC-8F01-A797B6F4D42F}" srcOrd="1" destOrd="0" presId="urn:microsoft.com/office/officeart/2017/3/layout/DropPinTimeline"/>
    <dgm:cxn modelId="{584337DD-887D-4421-9829-68A5C82F53C6}" type="presParOf" srcId="{FDD517EA-1456-44AC-8F01-A797B6F4D42F}" destId="{80674F7A-2882-4C1C-9F03-D6B4CB265828}" srcOrd="0" destOrd="0" presId="urn:microsoft.com/office/officeart/2017/3/layout/DropPinTimeline"/>
    <dgm:cxn modelId="{73CCB66A-5944-4861-BAE3-785027CF9E6D}" type="presParOf" srcId="{FDD517EA-1456-44AC-8F01-A797B6F4D42F}" destId="{80ABDE95-3C9F-4BB2-A051-927DB96E4A6B}" srcOrd="1" destOrd="0" presId="urn:microsoft.com/office/officeart/2017/3/layout/DropPinTimeline"/>
    <dgm:cxn modelId="{A006281F-DC3E-45F9-B78E-61E3BB2832B5}" type="presParOf" srcId="{21C8C713-9D98-41C4-B04A-135EF2769D7A}" destId="{50C8ACA9-B9D4-46D7-90E4-E619AF54A855}" srcOrd="2" destOrd="0" presId="urn:microsoft.com/office/officeart/2017/3/layout/DropPinTimeline"/>
    <dgm:cxn modelId="{B8800A1F-5CD0-430B-8596-BE932B59BA6C}" type="presParOf" srcId="{21C8C713-9D98-41C4-B04A-135EF2769D7A}" destId="{17474834-BEEB-4272-BBFD-3F522F179058}" srcOrd="3" destOrd="0" presId="urn:microsoft.com/office/officeart/2017/3/layout/DropPinTimeline"/>
    <dgm:cxn modelId="{9BC357CA-5509-4E0E-AC87-D00D823CC618}" type="presParOf" srcId="{21C8C713-9D98-41C4-B04A-135EF2769D7A}" destId="{9886DBCE-2F8D-4681-816C-36F8D5A20FF7}" srcOrd="4" destOrd="0" presId="urn:microsoft.com/office/officeart/2017/3/layout/DropPinTimeline"/>
    <dgm:cxn modelId="{16EAE37C-7B8F-4CF6-8BA3-5ADAE2C19879}" type="presParOf" srcId="{21C8C713-9D98-41C4-B04A-135EF2769D7A}" destId="{BE22DB0A-97DD-4B21-9787-DE19B0254E4C}" srcOrd="5" destOrd="0" presId="urn:microsoft.com/office/officeart/2017/3/layout/DropPinTimeline"/>
    <dgm:cxn modelId="{9CC8A6F9-C436-4D3A-A733-F39EF4FC2103}" type="presParOf" srcId="{40D7C266-7EE6-4337-8B8C-9E0ECB3774A5}" destId="{7CFF4F4A-AE80-4599-8DBF-5FCCB45D0AF4}" srcOrd="5" destOrd="0" presId="urn:microsoft.com/office/officeart/2017/3/layout/DropPinTimeline"/>
    <dgm:cxn modelId="{69A7BD69-53C1-4F1E-A258-FCB8AB3C680E}" type="presParOf" srcId="{40D7C266-7EE6-4337-8B8C-9E0ECB3774A5}" destId="{1BEC7CCC-E681-4599-BB28-13DA749255BB}" srcOrd="6" destOrd="0" presId="urn:microsoft.com/office/officeart/2017/3/layout/DropPinTimeline"/>
    <dgm:cxn modelId="{C92C5642-8BFF-4405-914F-2A00AE45CCD6}" type="presParOf" srcId="{1BEC7CCC-E681-4599-BB28-13DA749255BB}" destId="{70D9BC08-E26A-4842-81CD-478F8B180A53}" srcOrd="0" destOrd="0" presId="urn:microsoft.com/office/officeart/2017/3/layout/DropPinTimeline"/>
    <dgm:cxn modelId="{8755AC5A-6E67-4D66-8344-9BE3B835E6DA}" type="presParOf" srcId="{1BEC7CCC-E681-4599-BB28-13DA749255BB}" destId="{1C162ADB-CD82-494F-A750-0613496DE2B2}" srcOrd="1" destOrd="0" presId="urn:microsoft.com/office/officeart/2017/3/layout/DropPinTimeline"/>
    <dgm:cxn modelId="{43BA7B92-1687-4918-8C74-764CEDBE303E}" type="presParOf" srcId="{1C162ADB-CD82-494F-A750-0613496DE2B2}" destId="{A2C48005-0FDE-4F1C-929E-91A951713B8E}" srcOrd="0" destOrd="0" presId="urn:microsoft.com/office/officeart/2017/3/layout/DropPinTimeline"/>
    <dgm:cxn modelId="{A215F531-E933-4C79-A2CA-D7D34E3BB87A}" type="presParOf" srcId="{1C162ADB-CD82-494F-A750-0613496DE2B2}" destId="{B2E1EEDE-2FEE-4DB3-9F12-31BF2A61AFDE}" srcOrd="1" destOrd="0" presId="urn:microsoft.com/office/officeart/2017/3/layout/DropPinTimeline"/>
    <dgm:cxn modelId="{EFFFA157-62BC-409F-93BE-CA5774F57767}" type="presParOf" srcId="{1BEC7CCC-E681-4599-BB28-13DA749255BB}" destId="{C28F9D90-7E29-4043-B42F-48026207F865}" srcOrd="2" destOrd="0" presId="urn:microsoft.com/office/officeart/2017/3/layout/DropPinTimeline"/>
    <dgm:cxn modelId="{DC46AA46-36AD-4663-B79A-021E6B5FB6F8}" type="presParOf" srcId="{1BEC7CCC-E681-4599-BB28-13DA749255BB}" destId="{858F5CCF-04AD-411C-87A6-7DCF225AFF0E}" srcOrd="3" destOrd="0" presId="urn:microsoft.com/office/officeart/2017/3/layout/DropPinTimeline"/>
    <dgm:cxn modelId="{9492F94E-151B-4A97-A5D1-949C0EEE9997}" type="presParOf" srcId="{1BEC7CCC-E681-4599-BB28-13DA749255BB}" destId="{CC46FBBD-C07E-4222-AD66-3690FBA0C818}" srcOrd="4" destOrd="0" presId="urn:microsoft.com/office/officeart/2017/3/layout/DropPinTimeline"/>
    <dgm:cxn modelId="{9F45E610-BD35-42ED-8FE3-5260966AEA64}" type="presParOf" srcId="{1BEC7CCC-E681-4599-BB28-13DA749255BB}" destId="{810FFEB9-3D22-438A-B009-EF274BC7FE5E}" srcOrd="5" destOrd="0" presId="urn:microsoft.com/office/officeart/2017/3/layout/DropPinTimeline"/>
    <dgm:cxn modelId="{22B8CEBF-84C2-4064-8082-E8FF126BB3D1}" type="presParOf" srcId="{40D7C266-7EE6-4337-8B8C-9E0ECB3774A5}" destId="{F6A3E3B1-DF37-46BE-A0A1-26D465DEB9C1}" srcOrd="7" destOrd="0" presId="urn:microsoft.com/office/officeart/2017/3/layout/DropPinTimeline"/>
    <dgm:cxn modelId="{FA6A601A-3A21-4ED9-ADF6-54D5FF8A73DD}" type="presParOf" srcId="{40D7C266-7EE6-4337-8B8C-9E0ECB3774A5}" destId="{DE0E434B-F8F3-4B02-A66B-CA52B80645DA}" srcOrd="8" destOrd="0" presId="urn:microsoft.com/office/officeart/2017/3/layout/DropPinTimeline"/>
    <dgm:cxn modelId="{C28DC6AD-4356-44B5-821F-DA1530EAA273}" type="presParOf" srcId="{DE0E434B-F8F3-4B02-A66B-CA52B80645DA}" destId="{BF1D9E85-4048-4DF8-B162-FFFACAC9EFF8}" srcOrd="0" destOrd="0" presId="urn:microsoft.com/office/officeart/2017/3/layout/DropPinTimeline"/>
    <dgm:cxn modelId="{45847E4D-B0B3-4718-BB3E-D49A089D5103}" type="presParOf" srcId="{DE0E434B-F8F3-4B02-A66B-CA52B80645DA}" destId="{588A325C-79DA-45B7-8D8F-B28424E9F6D0}" srcOrd="1" destOrd="0" presId="urn:microsoft.com/office/officeart/2017/3/layout/DropPinTimeline"/>
    <dgm:cxn modelId="{1DB523B0-AC68-4F7E-904C-D34143978BD4}" type="presParOf" srcId="{588A325C-79DA-45B7-8D8F-B28424E9F6D0}" destId="{CF4C2EB1-4057-43B8-BD88-6A5AEDDD143F}" srcOrd="0" destOrd="0" presId="urn:microsoft.com/office/officeart/2017/3/layout/DropPinTimeline"/>
    <dgm:cxn modelId="{F966887B-A67B-4279-BCCF-5BE0E567896F}" type="presParOf" srcId="{588A325C-79DA-45B7-8D8F-B28424E9F6D0}" destId="{072087D9-5C9A-46DC-826C-BA80F8329740}" srcOrd="1" destOrd="0" presId="urn:microsoft.com/office/officeart/2017/3/layout/DropPinTimeline"/>
    <dgm:cxn modelId="{064096A8-FDF9-46CF-BBFF-0A4C80C54D04}" type="presParOf" srcId="{DE0E434B-F8F3-4B02-A66B-CA52B80645DA}" destId="{0322747E-B714-4279-BEF7-581E5D47E326}" srcOrd="2" destOrd="0" presId="urn:microsoft.com/office/officeart/2017/3/layout/DropPinTimeline"/>
    <dgm:cxn modelId="{C21880C0-FB35-4402-8B9F-EDFAD0894219}" type="presParOf" srcId="{DE0E434B-F8F3-4B02-A66B-CA52B80645DA}" destId="{8BAB1DFE-47D3-47F6-8510-CE513D53A9B2}" srcOrd="3" destOrd="0" presId="urn:microsoft.com/office/officeart/2017/3/layout/DropPinTimeline"/>
    <dgm:cxn modelId="{305E79F1-6E58-45D6-9FAB-1B15B2F1DF8A}" type="presParOf" srcId="{DE0E434B-F8F3-4B02-A66B-CA52B80645DA}" destId="{1C27102C-99CF-408A-A905-8B027F65DCEC}" srcOrd="4" destOrd="0" presId="urn:microsoft.com/office/officeart/2017/3/layout/DropPinTimeline"/>
    <dgm:cxn modelId="{30D9764A-EEA7-4BE1-8ACD-B6EB32D4A88A}" type="presParOf" srcId="{DE0E434B-F8F3-4B02-A66B-CA52B80645DA}" destId="{D04F6B00-AA8A-453E-8341-DA351F61ECAF}"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973DF5-DB01-441E-9D71-AC0C7EA8E31B}"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0820E301-A736-47A4-B2CE-6B71C11C99B5}">
      <dgm:prSet phldrT="[Text]"/>
      <dgm:spPr/>
      <dgm:t>
        <a:bodyPr/>
        <a:lstStyle/>
        <a:p>
          <a:r>
            <a:rPr lang="en-US" dirty="0"/>
            <a:t>Yearly Snapshot</a:t>
          </a:r>
        </a:p>
      </dgm:t>
    </dgm:pt>
    <dgm:pt modelId="{766BBEBC-A282-4C3B-86C4-A23DA920D28A}" type="parTrans" cxnId="{46C29E90-03A7-4AFD-A271-7F5AE2BB7789}">
      <dgm:prSet/>
      <dgm:spPr/>
      <dgm:t>
        <a:bodyPr/>
        <a:lstStyle/>
        <a:p>
          <a:endParaRPr lang="en-US"/>
        </a:p>
      </dgm:t>
    </dgm:pt>
    <dgm:pt modelId="{F230BC3D-2246-42CA-9BD5-856DCFE87C05}" type="sibTrans" cxnId="{46C29E90-03A7-4AFD-A271-7F5AE2BB7789}">
      <dgm:prSet/>
      <dgm:spPr/>
      <dgm:t>
        <a:bodyPr/>
        <a:lstStyle/>
        <a:p>
          <a:endParaRPr lang="en-US"/>
        </a:p>
      </dgm:t>
    </dgm:pt>
    <dgm:pt modelId="{C4A8A93F-D465-459A-8B2B-5DBEAE03E42B}">
      <dgm:prSet phldrT="[Text]"/>
      <dgm:spPr/>
      <dgm:t>
        <a:bodyPr/>
        <a:lstStyle/>
        <a:p>
          <a:r>
            <a:rPr lang="en-US" dirty="0"/>
            <a:t>Providers enter data on those they serve in the month of September</a:t>
          </a:r>
        </a:p>
      </dgm:t>
    </dgm:pt>
    <dgm:pt modelId="{E0C25BA5-7315-49C6-A3EE-941153C1D965}" type="parTrans" cxnId="{222B7609-5A04-4BB2-871F-11F35B165AAE}">
      <dgm:prSet/>
      <dgm:spPr/>
      <dgm:t>
        <a:bodyPr/>
        <a:lstStyle/>
        <a:p>
          <a:endParaRPr lang="en-US"/>
        </a:p>
      </dgm:t>
    </dgm:pt>
    <dgm:pt modelId="{B40C4774-97C5-4EF0-82CA-B257EC5B44CE}" type="sibTrans" cxnId="{222B7609-5A04-4BB2-871F-11F35B165AAE}">
      <dgm:prSet/>
      <dgm:spPr/>
      <dgm:t>
        <a:bodyPr/>
        <a:lstStyle/>
        <a:p>
          <a:endParaRPr lang="en-US"/>
        </a:p>
      </dgm:t>
    </dgm:pt>
    <dgm:pt modelId="{55FFA643-9ABF-424F-94E5-E2872BD470BA}">
      <dgm:prSet phldrT="[Text]"/>
      <dgm:spPr/>
      <dgm:t>
        <a:bodyPr/>
        <a:lstStyle/>
        <a:p>
          <a:r>
            <a:rPr lang="en-US" dirty="0"/>
            <a:t>CBs &amp; ICFs Assign Records to the appropriate provider(s)</a:t>
          </a:r>
        </a:p>
      </dgm:t>
    </dgm:pt>
    <dgm:pt modelId="{D224D186-53B4-4830-BB20-3C40ED606F54}" type="parTrans" cxnId="{78F82A6B-8712-41AF-89E0-C9EB82ECCF6A}">
      <dgm:prSet/>
      <dgm:spPr/>
      <dgm:t>
        <a:bodyPr/>
        <a:lstStyle/>
        <a:p>
          <a:endParaRPr lang="en-US"/>
        </a:p>
      </dgm:t>
    </dgm:pt>
    <dgm:pt modelId="{F39C221D-2FFD-4768-B851-BAB2683EEDE0}" type="sibTrans" cxnId="{78F82A6B-8712-41AF-89E0-C9EB82ECCF6A}">
      <dgm:prSet/>
      <dgm:spPr/>
      <dgm:t>
        <a:bodyPr/>
        <a:lstStyle/>
        <a:p>
          <a:endParaRPr lang="en-US"/>
        </a:p>
      </dgm:t>
    </dgm:pt>
    <dgm:pt modelId="{AE185DB6-D080-400E-A341-B8A0FA14E274}">
      <dgm:prSet phldrT="[Text]"/>
      <dgm:spPr/>
      <dgm:t>
        <a:bodyPr/>
        <a:lstStyle/>
        <a:p>
          <a:r>
            <a:rPr lang="en-US" dirty="0"/>
            <a:t>Reporting Period ends March 31</a:t>
          </a:r>
          <a:r>
            <a:rPr lang="en-US" baseline="30000" dirty="0"/>
            <a:t>st</a:t>
          </a:r>
          <a:r>
            <a:rPr lang="en-US" dirty="0"/>
            <a:t> (typically)</a:t>
          </a:r>
        </a:p>
      </dgm:t>
    </dgm:pt>
    <dgm:pt modelId="{3D7B3F08-D913-483B-9F4B-83261FB0800E}" type="parTrans" cxnId="{E368432E-FDEF-4054-8E7B-3F68E5346420}">
      <dgm:prSet/>
      <dgm:spPr/>
      <dgm:t>
        <a:bodyPr/>
        <a:lstStyle/>
        <a:p>
          <a:endParaRPr lang="en-US"/>
        </a:p>
      </dgm:t>
    </dgm:pt>
    <dgm:pt modelId="{1DF28EF7-2E4D-4CCF-A45B-0F2FA62EEF96}" type="sibTrans" cxnId="{E368432E-FDEF-4054-8E7B-3F68E5346420}">
      <dgm:prSet/>
      <dgm:spPr/>
      <dgm:t>
        <a:bodyPr/>
        <a:lstStyle/>
        <a:p>
          <a:endParaRPr lang="en-US"/>
        </a:p>
      </dgm:t>
    </dgm:pt>
    <dgm:pt modelId="{DBB99EFF-506F-45A6-AABC-3B24AC699549}">
      <dgm:prSet phldrT="[Text]"/>
      <dgm:spPr/>
      <dgm:t>
        <a:bodyPr/>
        <a:lstStyle/>
        <a:p>
          <a:r>
            <a:rPr lang="en-US" dirty="0"/>
            <a:t>Read-Only after Reporting Period ends</a:t>
          </a:r>
        </a:p>
      </dgm:t>
    </dgm:pt>
    <dgm:pt modelId="{FD80E685-F85D-478D-91F1-6B73D3364F24}" type="parTrans" cxnId="{22A2ED1F-30BF-481D-A04F-B8173B40DAD4}">
      <dgm:prSet/>
      <dgm:spPr/>
      <dgm:t>
        <a:bodyPr/>
        <a:lstStyle/>
        <a:p>
          <a:endParaRPr lang="en-US"/>
        </a:p>
      </dgm:t>
    </dgm:pt>
    <dgm:pt modelId="{0A48FEF0-8D26-402E-9491-7B99E5D89AC3}" type="sibTrans" cxnId="{22A2ED1F-30BF-481D-A04F-B8173B40DAD4}">
      <dgm:prSet/>
      <dgm:spPr/>
      <dgm:t>
        <a:bodyPr/>
        <a:lstStyle/>
        <a:p>
          <a:endParaRPr lang="en-US"/>
        </a:p>
      </dgm:t>
    </dgm:pt>
    <dgm:pt modelId="{90964803-E6E5-4FEF-8EB5-A36FD35264CA}">
      <dgm:prSet phldrT="[Text]"/>
      <dgm:spPr/>
      <dgm:t>
        <a:bodyPr/>
        <a:lstStyle/>
        <a:p>
          <a:r>
            <a:rPr lang="en-US" dirty="0"/>
            <a:t>Reports</a:t>
          </a:r>
        </a:p>
      </dgm:t>
    </dgm:pt>
    <dgm:pt modelId="{A59D03D8-E6D7-4BAD-A480-EC4C06E1CB1C}" type="parTrans" cxnId="{DD04F53E-12E2-48F5-BFF7-CD20AE28485A}">
      <dgm:prSet/>
      <dgm:spPr/>
      <dgm:t>
        <a:bodyPr/>
        <a:lstStyle/>
        <a:p>
          <a:endParaRPr lang="en-US"/>
        </a:p>
      </dgm:t>
    </dgm:pt>
    <dgm:pt modelId="{B129EF3E-F331-4AB8-B260-3AAE2A7E5CAC}" type="sibTrans" cxnId="{DD04F53E-12E2-48F5-BFF7-CD20AE28485A}">
      <dgm:prSet/>
      <dgm:spPr/>
      <dgm:t>
        <a:bodyPr/>
        <a:lstStyle/>
        <a:p>
          <a:endParaRPr lang="en-US"/>
        </a:p>
      </dgm:t>
    </dgm:pt>
    <dgm:pt modelId="{B26E3362-9997-486F-9F81-E4F7479F3C1A}">
      <dgm:prSet phldrT="[Text]"/>
      <dgm:spPr/>
      <dgm:t>
        <a:bodyPr/>
        <a:lstStyle/>
        <a:p>
          <a:r>
            <a:rPr lang="en-US"/>
            <a:t>Reporting Period opens October 1st</a:t>
          </a:r>
          <a:endParaRPr lang="en-US" dirty="0"/>
        </a:p>
      </dgm:t>
    </dgm:pt>
    <dgm:pt modelId="{571F298B-0096-4571-9BB7-FC5378931D72}" type="parTrans" cxnId="{AA0F7094-4FAF-4EFB-9733-C73B1FC08AA9}">
      <dgm:prSet/>
      <dgm:spPr/>
      <dgm:t>
        <a:bodyPr/>
        <a:lstStyle/>
        <a:p>
          <a:endParaRPr lang="en-US"/>
        </a:p>
      </dgm:t>
    </dgm:pt>
    <dgm:pt modelId="{D21387B3-63E5-424E-928B-7368798CAB76}" type="sibTrans" cxnId="{AA0F7094-4FAF-4EFB-9733-C73B1FC08AA9}">
      <dgm:prSet/>
      <dgm:spPr/>
      <dgm:t>
        <a:bodyPr/>
        <a:lstStyle/>
        <a:p>
          <a:endParaRPr lang="en-US"/>
        </a:p>
      </dgm:t>
    </dgm:pt>
    <dgm:pt modelId="{73BC450F-06FB-4004-94B4-C2DD88055B9E}">
      <dgm:prSet phldrT="[Text]"/>
      <dgm:spPr/>
      <dgm:t>
        <a:bodyPr/>
        <a:lstStyle/>
        <a:p>
          <a:r>
            <a:rPr lang="en-US" dirty="0"/>
            <a:t>Providers have 6 months to complete Questionnaires</a:t>
          </a:r>
        </a:p>
      </dgm:t>
    </dgm:pt>
    <dgm:pt modelId="{AED9EECA-6EDF-4756-91F9-6D9C479A79BC}" type="parTrans" cxnId="{986375E3-3BEF-45BA-A7F8-21FEBC834BD5}">
      <dgm:prSet/>
      <dgm:spPr/>
      <dgm:t>
        <a:bodyPr/>
        <a:lstStyle/>
        <a:p>
          <a:endParaRPr lang="en-US"/>
        </a:p>
      </dgm:t>
    </dgm:pt>
    <dgm:pt modelId="{AD6BCCAC-44F0-4C37-A106-55C0F859D25C}" type="sibTrans" cxnId="{986375E3-3BEF-45BA-A7F8-21FEBC834BD5}">
      <dgm:prSet/>
      <dgm:spPr/>
      <dgm:t>
        <a:bodyPr/>
        <a:lstStyle/>
        <a:p>
          <a:endParaRPr lang="en-US"/>
        </a:p>
      </dgm:t>
    </dgm:pt>
    <dgm:pt modelId="{CFC478DB-BE50-4AD8-95C5-E9F02FB7AFFD}" type="pres">
      <dgm:prSet presAssocID="{BF973DF5-DB01-441E-9D71-AC0C7EA8E31B}" presName="Name0" presStyleCnt="0">
        <dgm:presLayoutVars>
          <dgm:dir/>
          <dgm:resizeHandles val="exact"/>
        </dgm:presLayoutVars>
      </dgm:prSet>
      <dgm:spPr/>
    </dgm:pt>
    <dgm:pt modelId="{C05410A2-484F-4DF2-9A74-4D1B85D33201}" type="pres">
      <dgm:prSet presAssocID="{0820E301-A736-47A4-B2CE-6B71C11C99B5}" presName="node" presStyleLbl="node1" presStyleIdx="0" presStyleCnt="8">
        <dgm:presLayoutVars>
          <dgm:bulletEnabled val="1"/>
        </dgm:presLayoutVars>
      </dgm:prSet>
      <dgm:spPr/>
    </dgm:pt>
    <dgm:pt modelId="{50285F8A-BE09-4702-A092-42BCC4F9F2C3}" type="pres">
      <dgm:prSet presAssocID="{F230BC3D-2246-42CA-9BD5-856DCFE87C05}" presName="sibTrans" presStyleLbl="sibTrans1D1" presStyleIdx="0" presStyleCnt="7"/>
      <dgm:spPr/>
    </dgm:pt>
    <dgm:pt modelId="{95ACA91A-934E-41A4-A5FC-15095AE5B2BF}" type="pres">
      <dgm:prSet presAssocID="{F230BC3D-2246-42CA-9BD5-856DCFE87C05}" presName="connectorText" presStyleLbl="sibTrans1D1" presStyleIdx="0" presStyleCnt="7"/>
      <dgm:spPr/>
    </dgm:pt>
    <dgm:pt modelId="{659C7DBF-A70A-4688-8CB3-688A1F2A1FD1}" type="pres">
      <dgm:prSet presAssocID="{B26E3362-9997-486F-9F81-E4F7479F3C1A}" presName="node" presStyleLbl="node1" presStyleIdx="1" presStyleCnt="8">
        <dgm:presLayoutVars>
          <dgm:bulletEnabled val="1"/>
        </dgm:presLayoutVars>
      </dgm:prSet>
      <dgm:spPr/>
    </dgm:pt>
    <dgm:pt modelId="{B06330B0-8175-46B3-AA95-DA739A3817F0}" type="pres">
      <dgm:prSet presAssocID="{D21387B3-63E5-424E-928B-7368798CAB76}" presName="sibTrans" presStyleLbl="sibTrans1D1" presStyleIdx="1" presStyleCnt="7"/>
      <dgm:spPr/>
    </dgm:pt>
    <dgm:pt modelId="{D5BA753A-9433-4F1F-9EC3-512A3A930F22}" type="pres">
      <dgm:prSet presAssocID="{D21387B3-63E5-424E-928B-7368798CAB76}" presName="connectorText" presStyleLbl="sibTrans1D1" presStyleIdx="1" presStyleCnt="7"/>
      <dgm:spPr/>
    </dgm:pt>
    <dgm:pt modelId="{C0D40656-C939-4030-A24C-E1B1F234ADE8}" type="pres">
      <dgm:prSet presAssocID="{73BC450F-06FB-4004-94B4-C2DD88055B9E}" presName="node" presStyleLbl="node1" presStyleIdx="2" presStyleCnt="8">
        <dgm:presLayoutVars>
          <dgm:bulletEnabled val="1"/>
        </dgm:presLayoutVars>
      </dgm:prSet>
      <dgm:spPr/>
    </dgm:pt>
    <dgm:pt modelId="{CCAF6B78-A715-4537-B382-190580AC51C1}" type="pres">
      <dgm:prSet presAssocID="{AD6BCCAC-44F0-4C37-A106-55C0F859D25C}" presName="sibTrans" presStyleLbl="sibTrans1D1" presStyleIdx="2" presStyleCnt="7"/>
      <dgm:spPr/>
    </dgm:pt>
    <dgm:pt modelId="{7DC69E9F-C30C-4C43-8D9A-6BBDA3E8B0A3}" type="pres">
      <dgm:prSet presAssocID="{AD6BCCAC-44F0-4C37-A106-55C0F859D25C}" presName="connectorText" presStyleLbl="sibTrans1D1" presStyleIdx="2" presStyleCnt="7"/>
      <dgm:spPr/>
    </dgm:pt>
    <dgm:pt modelId="{4A1B268C-EB54-4790-ABB2-5048C2ABE851}" type="pres">
      <dgm:prSet presAssocID="{C4A8A93F-D465-459A-8B2B-5DBEAE03E42B}" presName="node" presStyleLbl="node1" presStyleIdx="3" presStyleCnt="8">
        <dgm:presLayoutVars>
          <dgm:bulletEnabled val="1"/>
        </dgm:presLayoutVars>
      </dgm:prSet>
      <dgm:spPr/>
    </dgm:pt>
    <dgm:pt modelId="{4619BC43-4FF3-4DCA-A204-47ED3CCCC789}" type="pres">
      <dgm:prSet presAssocID="{B40C4774-97C5-4EF0-82CA-B257EC5B44CE}" presName="sibTrans" presStyleLbl="sibTrans1D1" presStyleIdx="3" presStyleCnt="7"/>
      <dgm:spPr/>
    </dgm:pt>
    <dgm:pt modelId="{D53A7619-2335-41E6-A441-1743D3596D43}" type="pres">
      <dgm:prSet presAssocID="{B40C4774-97C5-4EF0-82CA-B257EC5B44CE}" presName="connectorText" presStyleLbl="sibTrans1D1" presStyleIdx="3" presStyleCnt="7"/>
      <dgm:spPr/>
    </dgm:pt>
    <dgm:pt modelId="{CA7FCC9E-FDC2-485D-82C5-467A0EFBACAC}" type="pres">
      <dgm:prSet presAssocID="{55FFA643-9ABF-424F-94E5-E2872BD470BA}" presName="node" presStyleLbl="node1" presStyleIdx="4" presStyleCnt="8">
        <dgm:presLayoutVars>
          <dgm:bulletEnabled val="1"/>
        </dgm:presLayoutVars>
      </dgm:prSet>
      <dgm:spPr/>
    </dgm:pt>
    <dgm:pt modelId="{04B36D15-EAA4-4EEA-8B3D-A3ABA27CD85E}" type="pres">
      <dgm:prSet presAssocID="{F39C221D-2FFD-4768-B851-BAB2683EEDE0}" presName="sibTrans" presStyleLbl="sibTrans1D1" presStyleIdx="4" presStyleCnt="7"/>
      <dgm:spPr/>
    </dgm:pt>
    <dgm:pt modelId="{EAE6D65C-50A7-4875-9403-AA3C987BE8FF}" type="pres">
      <dgm:prSet presAssocID="{F39C221D-2FFD-4768-B851-BAB2683EEDE0}" presName="connectorText" presStyleLbl="sibTrans1D1" presStyleIdx="4" presStyleCnt="7"/>
      <dgm:spPr/>
    </dgm:pt>
    <dgm:pt modelId="{BE83A972-20C9-4E51-B97B-53FE27EC9902}" type="pres">
      <dgm:prSet presAssocID="{AE185DB6-D080-400E-A341-B8A0FA14E274}" presName="node" presStyleLbl="node1" presStyleIdx="5" presStyleCnt="8">
        <dgm:presLayoutVars>
          <dgm:bulletEnabled val="1"/>
        </dgm:presLayoutVars>
      </dgm:prSet>
      <dgm:spPr/>
    </dgm:pt>
    <dgm:pt modelId="{500F75AB-A3A4-4324-9114-21F388CC835A}" type="pres">
      <dgm:prSet presAssocID="{1DF28EF7-2E4D-4CCF-A45B-0F2FA62EEF96}" presName="sibTrans" presStyleLbl="sibTrans1D1" presStyleIdx="5" presStyleCnt="7"/>
      <dgm:spPr/>
    </dgm:pt>
    <dgm:pt modelId="{D905BA32-FB51-4FF0-A906-75E333A44F18}" type="pres">
      <dgm:prSet presAssocID="{1DF28EF7-2E4D-4CCF-A45B-0F2FA62EEF96}" presName="connectorText" presStyleLbl="sibTrans1D1" presStyleIdx="5" presStyleCnt="7"/>
      <dgm:spPr/>
    </dgm:pt>
    <dgm:pt modelId="{2F298C26-F43B-463D-AA8E-77F6386723D0}" type="pres">
      <dgm:prSet presAssocID="{DBB99EFF-506F-45A6-AABC-3B24AC699549}" presName="node" presStyleLbl="node1" presStyleIdx="6" presStyleCnt="8">
        <dgm:presLayoutVars>
          <dgm:bulletEnabled val="1"/>
        </dgm:presLayoutVars>
      </dgm:prSet>
      <dgm:spPr/>
    </dgm:pt>
    <dgm:pt modelId="{97D5C559-64FD-47A0-AEB0-FE47E391D0EC}" type="pres">
      <dgm:prSet presAssocID="{0A48FEF0-8D26-402E-9491-7B99E5D89AC3}" presName="sibTrans" presStyleLbl="sibTrans1D1" presStyleIdx="6" presStyleCnt="7"/>
      <dgm:spPr/>
    </dgm:pt>
    <dgm:pt modelId="{BEB467B2-7AAC-4C86-99C1-C07F527DEA7C}" type="pres">
      <dgm:prSet presAssocID="{0A48FEF0-8D26-402E-9491-7B99E5D89AC3}" presName="connectorText" presStyleLbl="sibTrans1D1" presStyleIdx="6" presStyleCnt="7"/>
      <dgm:spPr/>
    </dgm:pt>
    <dgm:pt modelId="{9BBED0C4-2DE6-48F6-8221-1FF618BAAAAE}" type="pres">
      <dgm:prSet presAssocID="{90964803-E6E5-4FEF-8EB5-A36FD35264CA}" presName="node" presStyleLbl="node1" presStyleIdx="7" presStyleCnt="8">
        <dgm:presLayoutVars>
          <dgm:bulletEnabled val="1"/>
        </dgm:presLayoutVars>
      </dgm:prSet>
      <dgm:spPr/>
    </dgm:pt>
  </dgm:ptLst>
  <dgm:cxnLst>
    <dgm:cxn modelId="{222B7609-5A04-4BB2-871F-11F35B165AAE}" srcId="{BF973DF5-DB01-441E-9D71-AC0C7EA8E31B}" destId="{C4A8A93F-D465-459A-8B2B-5DBEAE03E42B}" srcOrd="3" destOrd="0" parTransId="{E0C25BA5-7315-49C6-A3EE-941153C1D965}" sibTransId="{B40C4774-97C5-4EF0-82CA-B257EC5B44CE}"/>
    <dgm:cxn modelId="{C351191C-DEE2-491E-AECA-1BFF3181BF0F}" type="presOf" srcId="{1DF28EF7-2E4D-4CCF-A45B-0F2FA62EEF96}" destId="{D905BA32-FB51-4FF0-A906-75E333A44F18}" srcOrd="1" destOrd="0" presId="urn:microsoft.com/office/officeart/2005/8/layout/bProcess3"/>
    <dgm:cxn modelId="{22A2ED1F-30BF-481D-A04F-B8173B40DAD4}" srcId="{BF973DF5-DB01-441E-9D71-AC0C7EA8E31B}" destId="{DBB99EFF-506F-45A6-AABC-3B24AC699549}" srcOrd="6" destOrd="0" parTransId="{FD80E685-F85D-478D-91F1-6B73D3364F24}" sibTransId="{0A48FEF0-8D26-402E-9491-7B99E5D89AC3}"/>
    <dgm:cxn modelId="{356E6421-ABC2-4363-A2C1-7447F46FA1FC}" type="presOf" srcId="{F230BC3D-2246-42CA-9BD5-856DCFE87C05}" destId="{95ACA91A-934E-41A4-A5FC-15095AE5B2BF}" srcOrd="1" destOrd="0" presId="urn:microsoft.com/office/officeart/2005/8/layout/bProcess3"/>
    <dgm:cxn modelId="{CEE83D2A-D094-40EB-8482-B1B5807B586D}" type="presOf" srcId="{90964803-E6E5-4FEF-8EB5-A36FD35264CA}" destId="{9BBED0C4-2DE6-48F6-8221-1FF618BAAAAE}" srcOrd="0" destOrd="0" presId="urn:microsoft.com/office/officeart/2005/8/layout/bProcess3"/>
    <dgm:cxn modelId="{E368432E-FDEF-4054-8E7B-3F68E5346420}" srcId="{BF973DF5-DB01-441E-9D71-AC0C7EA8E31B}" destId="{AE185DB6-D080-400E-A341-B8A0FA14E274}" srcOrd="5" destOrd="0" parTransId="{3D7B3F08-D913-483B-9F4B-83261FB0800E}" sibTransId="{1DF28EF7-2E4D-4CCF-A45B-0F2FA62EEF96}"/>
    <dgm:cxn modelId="{94707436-9115-4A12-9FB9-E106BA90FF3D}" type="presOf" srcId="{B40C4774-97C5-4EF0-82CA-B257EC5B44CE}" destId="{D53A7619-2335-41E6-A441-1743D3596D43}" srcOrd="1" destOrd="0" presId="urn:microsoft.com/office/officeart/2005/8/layout/bProcess3"/>
    <dgm:cxn modelId="{DD04F53E-12E2-48F5-BFF7-CD20AE28485A}" srcId="{BF973DF5-DB01-441E-9D71-AC0C7EA8E31B}" destId="{90964803-E6E5-4FEF-8EB5-A36FD35264CA}" srcOrd="7" destOrd="0" parTransId="{A59D03D8-E6D7-4BAD-A480-EC4C06E1CB1C}" sibTransId="{B129EF3E-F331-4AB8-B260-3AAE2A7E5CAC}"/>
    <dgm:cxn modelId="{DEA36E5C-C042-498E-BA28-F0A596E9D964}" type="presOf" srcId="{AE185DB6-D080-400E-A341-B8A0FA14E274}" destId="{BE83A972-20C9-4E51-B97B-53FE27EC9902}" srcOrd="0" destOrd="0" presId="urn:microsoft.com/office/officeart/2005/8/layout/bProcess3"/>
    <dgm:cxn modelId="{78F82A6B-8712-41AF-89E0-C9EB82ECCF6A}" srcId="{BF973DF5-DB01-441E-9D71-AC0C7EA8E31B}" destId="{55FFA643-9ABF-424F-94E5-E2872BD470BA}" srcOrd="4" destOrd="0" parTransId="{D224D186-53B4-4830-BB20-3C40ED606F54}" sibTransId="{F39C221D-2FFD-4768-B851-BAB2683EEDE0}"/>
    <dgm:cxn modelId="{078C974E-CDE1-45EC-A026-CD6E21BC029B}" type="presOf" srcId="{B40C4774-97C5-4EF0-82CA-B257EC5B44CE}" destId="{4619BC43-4FF3-4DCA-A204-47ED3CCCC789}" srcOrd="0" destOrd="0" presId="urn:microsoft.com/office/officeart/2005/8/layout/bProcess3"/>
    <dgm:cxn modelId="{46C60E72-5F33-49F2-92EF-9B8BDF2C161D}" type="presOf" srcId="{D21387B3-63E5-424E-928B-7368798CAB76}" destId="{B06330B0-8175-46B3-AA95-DA739A3817F0}" srcOrd="0" destOrd="0" presId="urn:microsoft.com/office/officeart/2005/8/layout/bProcess3"/>
    <dgm:cxn modelId="{985B8156-5061-4721-8FEB-EBCD6E0D8C08}" type="presOf" srcId="{73BC450F-06FB-4004-94B4-C2DD88055B9E}" destId="{C0D40656-C939-4030-A24C-E1B1F234ADE8}" srcOrd="0" destOrd="0" presId="urn:microsoft.com/office/officeart/2005/8/layout/bProcess3"/>
    <dgm:cxn modelId="{50EC4583-AC0A-49A6-802B-C10FCC1D3411}" type="presOf" srcId="{1DF28EF7-2E4D-4CCF-A45B-0F2FA62EEF96}" destId="{500F75AB-A3A4-4324-9114-21F388CC835A}" srcOrd="0" destOrd="0" presId="urn:microsoft.com/office/officeart/2005/8/layout/bProcess3"/>
    <dgm:cxn modelId="{46C29E90-03A7-4AFD-A271-7F5AE2BB7789}" srcId="{BF973DF5-DB01-441E-9D71-AC0C7EA8E31B}" destId="{0820E301-A736-47A4-B2CE-6B71C11C99B5}" srcOrd="0" destOrd="0" parTransId="{766BBEBC-A282-4C3B-86C4-A23DA920D28A}" sibTransId="{F230BC3D-2246-42CA-9BD5-856DCFE87C05}"/>
    <dgm:cxn modelId="{BFB4F592-A1BC-4A44-BC65-9115AEFE7EB5}" type="presOf" srcId="{DBB99EFF-506F-45A6-AABC-3B24AC699549}" destId="{2F298C26-F43B-463D-AA8E-77F6386723D0}" srcOrd="0" destOrd="0" presId="urn:microsoft.com/office/officeart/2005/8/layout/bProcess3"/>
    <dgm:cxn modelId="{AA0F7094-4FAF-4EFB-9733-C73B1FC08AA9}" srcId="{BF973DF5-DB01-441E-9D71-AC0C7EA8E31B}" destId="{B26E3362-9997-486F-9F81-E4F7479F3C1A}" srcOrd="1" destOrd="0" parTransId="{571F298B-0096-4571-9BB7-FC5378931D72}" sibTransId="{D21387B3-63E5-424E-928B-7368798CAB76}"/>
    <dgm:cxn modelId="{2B5CF794-17B8-444A-9E92-2A1A40416787}" type="presOf" srcId="{F39C221D-2FFD-4768-B851-BAB2683EEDE0}" destId="{EAE6D65C-50A7-4875-9403-AA3C987BE8FF}" srcOrd="1" destOrd="0" presId="urn:microsoft.com/office/officeart/2005/8/layout/bProcess3"/>
    <dgm:cxn modelId="{22F20D9E-E189-4897-A1EF-1C5D95603AEC}" type="presOf" srcId="{C4A8A93F-D465-459A-8B2B-5DBEAE03E42B}" destId="{4A1B268C-EB54-4790-ABB2-5048C2ABE851}" srcOrd="0" destOrd="0" presId="urn:microsoft.com/office/officeart/2005/8/layout/bProcess3"/>
    <dgm:cxn modelId="{7969779E-1E8C-491A-BC55-54682A698711}" type="presOf" srcId="{0A48FEF0-8D26-402E-9491-7B99E5D89AC3}" destId="{BEB467B2-7AAC-4C86-99C1-C07F527DEA7C}" srcOrd="1" destOrd="0" presId="urn:microsoft.com/office/officeart/2005/8/layout/bProcess3"/>
    <dgm:cxn modelId="{DB7181A2-80C3-4045-A77A-BEB99040B2A9}" type="presOf" srcId="{0820E301-A736-47A4-B2CE-6B71C11C99B5}" destId="{C05410A2-484F-4DF2-9A74-4D1B85D33201}" srcOrd="0" destOrd="0" presId="urn:microsoft.com/office/officeart/2005/8/layout/bProcess3"/>
    <dgm:cxn modelId="{BCEB1AA4-5A0A-4168-8ECE-5294F20971EF}" type="presOf" srcId="{AD6BCCAC-44F0-4C37-A106-55C0F859D25C}" destId="{7DC69E9F-C30C-4C43-8D9A-6BBDA3E8B0A3}" srcOrd="1" destOrd="0" presId="urn:microsoft.com/office/officeart/2005/8/layout/bProcess3"/>
    <dgm:cxn modelId="{26256AB4-8D84-4E63-9D20-5A9CF98FE68A}" type="presOf" srcId="{BF973DF5-DB01-441E-9D71-AC0C7EA8E31B}" destId="{CFC478DB-BE50-4AD8-95C5-E9F02FB7AFFD}" srcOrd="0" destOrd="0" presId="urn:microsoft.com/office/officeart/2005/8/layout/bProcess3"/>
    <dgm:cxn modelId="{721144B8-4173-4090-985E-E01F01BF1625}" type="presOf" srcId="{F230BC3D-2246-42CA-9BD5-856DCFE87C05}" destId="{50285F8A-BE09-4702-A092-42BCC4F9F2C3}" srcOrd="0" destOrd="0" presId="urn:microsoft.com/office/officeart/2005/8/layout/bProcess3"/>
    <dgm:cxn modelId="{D16A09C2-6CA7-445F-89ED-8CBC7A462586}" type="presOf" srcId="{AD6BCCAC-44F0-4C37-A106-55C0F859D25C}" destId="{CCAF6B78-A715-4537-B382-190580AC51C1}" srcOrd="0" destOrd="0" presId="urn:microsoft.com/office/officeart/2005/8/layout/bProcess3"/>
    <dgm:cxn modelId="{BF0410C3-F557-4066-8999-66D6D5C1D7E4}" type="presOf" srcId="{F39C221D-2FFD-4768-B851-BAB2683EEDE0}" destId="{04B36D15-EAA4-4EEA-8B3D-A3ABA27CD85E}" srcOrd="0" destOrd="0" presId="urn:microsoft.com/office/officeart/2005/8/layout/bProcess3"/>
    <dgm:cxn modelId="{A6084ED6-C369-4700-BB23-B011C6B2897F}" type="presOf" srcId="{0A48FEF0-8D26-402E-9491-7B99E5D89AC3}" destId="{97D5C559-64FD-47A0-AEB0-FE47E391D0EC}" srcOrd="0" destOrd="0" presId="urn:microsoft.com/office/officeart/2005/8/layout/bProcess3"/>
    <dgm:cxn modelId="{69E2DDE1-3BED-4846-9A0A-5F813A7B2541}" type="presOf" srcId="{55FFA643-9ABF-424F-94E5-E2872BD470BA}" destId="{CA7FCC9E-FDC2-485D-82C5-467A0EFBACAC}" srcOrd="0" destOrd="0" presId="urn:microsoft.com/office/officeart/2005/8/layout/bProcess3"/>
    <dgm:cxn modelId="{986375E3-3BEF-45BA-A7F8-21FEBC834BD5}" srcId="{BF973DF5-DB01-441E-9D71-AC0C7EA8E31B}" destId="{73BC450F-06FB-4004-94B4-C2DD88055B9E}" srcOrd="2" destOrd="0" parTransId="{AED9EECA-6EDF-4756-91F9-6D9C479A79BC}" sibTransId="{AD6BCCAC-44F0-4C37-A106-55C0F859D25C}"/>
    <dgm:cxn modelId="{1AD6A0F1-CB26-4F92-A0E7-10F2C0A98DEE}" type="presOf" srcId="{D21387B3-63E5-424E-928B-7368798CAB76}" destId="{D5BA753A-9433-4F1F-9EC3-512A3A930F22}" srcOrd="1" destOrd="0" presId="urn:microsoft.com/office/officeart/2005/8/layout/bProcess3"/>
    <dgm:cxn modelId="{0F55D3F4-7911-4FC6-8D07-6065DFBAC073}" type="presOf" srcId="{B26E3362-9997-486F-9F81-E4F7479F3C1A}" destId="{659C7DBF-A70A-4688-8CB3-688A1F2A1FD1}" srcOrd="0" destOrd="0" presId="urn:microsoft.com/office/officeart/2005/8/layout/bProcess3"/>
    <dgm:cxn modelId="{671505F3-67F0-496F-AEC0-E9F951FC16F9}" type="presParOf" srcId="{CFC478DB-BE50-4AD8-95C5-E9F02FB7AFFD}" destId="{C05410A2-484F-4DF2-9A74-4D1B85D33201}" srcOrd="0" destOrd="0" presId="urn:microsoft.com/office/officeart/2005/8/layout/bProcess3"/>
    <dgm:cxn modelId="{AF5485E7-2F0C-4A8D-B39E-B4652D6A3B95}" type="presParOf" srcId="{CFC478DB-BE50-4AD8-95C5-E9F02FB7AFFD}" destId="{50285F8A-BE09-4702-A092-42BCC4F9F2C3}" srcOrd="1" destOrd="0" presId="urn:microsoft.com/office/officeart/2005/8/layout/bProcess3"/>
    <dgm:cxn modelId="{4E2E5268-B678-42D4-BDCA-FD4F80B492E2}" type="presParOf" srcId="{50285F8A-BE09-4702-A092-42BCC4F9F2C3}" destId="{95ACA91A-934E-41A4-A5FC-15095AE5B2BF}" srcOrd="0" destOrd="0" presId="urn:microsoft.com/office/officeart/2005/8/layout/bProcess3"/>
    <dgm:cxn modelId="{DCACE2D9-A7B5-48A6-86AD-6BB6F138D344}" type="presParOf" srcId="{CFC478DB-BE50-4AD8-95C5-E9F02FB7AFFD}" destId="{659C7DBF-A70A-4688-8CB3-688A1F2A1FD1}" srcOrd="2" destOrd="0" presId="urn:microsoft.com/office/officeart/2005/8/layout/bProcess3"/>
    <dgm:cxn modelId="{06B9C322-3AA4-497F-BD48-7A01ABFB735A}" type="presParOf" srcId="{CFC478DB-BE50-4AD8-95C5-E9F02FB7AFFD}" destId="{B06330B0-8175-46B3-AA95-DA739A3817F0}" srcOrd="3" destOrd="0" presId="urn:microsoft.com/office/officeart/2005/8/layout/bProcess3"/>
    <dgm:cxn modelId="{C5C489B6-5C14-4DEB-A320-AF16F1070C83}" type="presParOf" srcId="{B06330B0-8175-46B3-AA95-DA739A3817F0}" destId="{D5BA753A-9433-4F1F-9EC3-512A3A930F22}" srcOrd="0" destOrd="0" presId="urn:microsoft.com/office/officeart/2005/8/layout/bProcess3"/>
    <dgm:cxn modelId="{7AF82701-A953-43B8-A5A7-FD77C7798C20}" type="presParOf" srcId="{CFC478DB-BE50-4AD8-95C5-E9F02FB7AFFD}" destId="{C0D40656-C939-4030-A24C-E1B1F234ADE8}" srcOrd="4" destOrd="0" presId="urn:microsoft.com/office/officeart/2005/8/layout/bProcess3"/>
    <dgm:cxn modelId="{0C931BC4-2E0F-4E93-BA3D-DD7CFE54E62F}" type="presParOf" srcId="{CFC478DB-BE50-4AD8-95C5-E9F02FB7AFFD}" destId="{CCAF6B78-A715-4537-B382-190580AC51C1}" srcOrd="5" destOrd="0" presId="urn:microsoft.com/office/officeart/2005/8/layout/bProcess3"/>
    <dgm:cxn modelId="{BCBE3422-3E72-4920-8605-E231BAEB330D}" type="presParOf" srcId="{CCAF6B78-A715-4537-B382-190580AC51C1}" destId="{7DC69E9F-C30C-4C43-8D9A-6BBDA3E8B0A3}" srcOrd="0" destOrd="0" presId="urn:microsoft.com/office/officeart/2005/8/layout/bProcess3"/>
    <dgm:cxn modelId="{766AAF5B-41A7-4A73-A447-D759BAA03D90}" type="presParOf" srcId="{CFC478DB-BE50-4AD8-95C5-E9F02FB7AFFD}" destId="{4A1B268C-EB54-4790-ABB2-5048C2ABE851}" srcOrd="6" destOrd="0" presId="urn:microsoft.com/office/officeart/2005/8/layout/bProcess3"/>
    <dgm:cxn modelId="{53873934-E434-493C-BA10-94C46A0E1314}" type="presParOf" srcId="{CFC478DB-BE50-4AD8-95C5-E9F02FB7AFFD}" destId="{4619BC43-4FF3-4DCA-A204-47ED3CCCC789}" srcOrd="7" destOrd="0" presId="urn:microsoft.com/office/officeart/2005/8/layout/bProcess3"/>
    <dgm:cxn modelId="{DB3E60CA-77E0-4FDB-BD71-CDEB94059A3C}" type="presParOf" srcId="{4619BC43-4FF3-4DCA-A204-47ED3CCCC789}" destId="{D53A7619-2335-41E6-A441-1743D3596D43}" srcOrd="0" destOrd="0" presId="urn:microsoft.com/office/officeart/2005/8/layout/bProcess3"/>
    <dgm:cxn modelId="{24B0FEC7-47DD-4D09-8006-9A71D5006FF6}" type="presParOf" srcId="{CFC478DB-BE50-4AD8-95C5-E9F02FB7AFFD}" destId="{CA7FCC9E-FDC2-485D-82C5-467A0EFBACAC}" srcOrd="8" destOrd="0" presId="urn:microsoft.com/office/officeart/2005/8/layout/bProcess3"/>
    <dgm:cxn modelId="{7981B7AE-D2F4-4192-A20E-848A07AA0EA9}" type="presParOf" srcId="{CFC478DB-BE50-4AD8-95C5-E9F02FB7AFFD}" destId="{04B36D15-EAA4-4EEA-8B3D-A3ABA27CD85E}" srcOrd="9" destOrd="0" presId="urn:microsoft.com/office/officeart/2005/8/layout/bProcess3"/>
    <dgm:cxn modelId="{4DEB6D08-BE43-4258-8B0E-3055D5DD1E93}" type="presParOf" srcId="{04B36D15-EAA4-4EEA-8B3D-A3ABA27CD85E}" destId="{EAE6D65C-50A7-4875-9403-AA3C987BE8FF}" srcOrd="0" destOrd="0" presId="urn:microsoft.com/office/officeart/2005/8/layout/bProcess3"/>
    <dgm:cxn modelId="{C46FB8B2-EDAC-423A-A9EF-6D2F3CFEF092}" type="presParOf" srcId="{CFC478DB-BE50-4AD8-95C5-E9F02FB7AFFD}" destId="{BE83A972-20C9-4E51-B97B-53FE27EC9902}" srcOrd="10" destOrd="0" presId="urn:microsoft.com/office/officeart/2005/8/layout/bProcess3"/>
    <dgm:cxn modelId="{666525E6-95CE-4B58-8CCC-A73E10BBA870}" type="presParOf" srcId="{CFC478DB-BE50-4AD8-95C5-E9F02FB7AFFD}" destId="{500F75AB-A3A4-4324-9114-21F388CC835A}" srcOrd="11" destOrd="0" presId="urn:microsoft.com/office/officeart/2005/8/layout/bProcess3"/>
    <dgm:cxn modelId="{8D5138F2-04AF-4868-8833-426F665A13C7}" type="presParOf" srcId="{500F75AB-A3A4-4324-9114-21F388CC835A}" destId="{D905BA32-FB51-4FF0-A906-75E333A44F18}" srcOrd="0" destOrd="0" presId="urn:microsoft.com/office/officeart/2005/8/layout/bProcess3"/>
    <dgm:cxn modelId="{A5AA2227-D33A-4FB6-86D2-8D191B06A82D}" type="presParOf" srcId="{CFC478DB-BE50-4AD8-95C5-E9F02FB7AFFD}" destId="{2F298C26-F43B-463D-AA8E-77F6386723D0}" srcOrd="12" destOrd="0" presId="urn:microsoft.com/office/officeart/2005/8/layout/bProcess3"/>
    <dgm:cxn modelId="{05BD7E3B-4DCC-4F6F-9E8B-161F09587708}" type="presParOf" srcId="{CFC478DB-BE50-4AD8-95C5-E9F02FB7AFFD}" destId="{97D5C559-64FD-47A0-AEB0-FE47E391D0EC}" srcOrd="13" destOrd="0" presId="urn:microsoft.com/office/officeart/2005/8/layout/bProcess3"/>
    <dgm:cxn modelId="{62CF1907-0010-44EF-99D6-3FB6B3D5721B}" type="presParOf" srcId="{97D5C559-64FD-47A0-AEB0-FE47E391D0EC}" destId="{BEB467B2-7AAC-4C86-99C1-C07F527DEA7C}" srcOrd="0" destOrd="0" presId="urn:microsoft.com/office/officeart/2005/8/layout/bProcess3"/>
    <dgm:cxn modelId="{342E0230-BA4E-4BED-B36E-3D206C2025B2}" type="presParOf" srcId="{CFC478DB-BE50-4AD8-95C5-E9F02FB7AFFD}" destId="{9BBED0C4-2DE6-48F6-8221-1FF618BAAAAE}"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91B104-C10E-4F05-AC04-FA01D6BE6F01}"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16324836-49E7-4A1F-9BA3-20C43BC2F0DF}">
      <dgm:prSet/>
      <dgm:spPr>
        <a:solidFill>
          <a:srgbClr val="0E3F75"/>
        </a:solidFill>
      </dgm:spPr>
      <dgm:t>
        <a:bodyPr/>
        <a:lstStyle/>
        <a:p>
          <a:r>
            <a:rPr lang="en-US" b="0" i="0" baseline="0" dirty="0"/>
            <a:t>Local Funds</a:t>
          </a:r>
          <a:endParaRPr lang="en-US" dirty="0"/>
        </a:p>
      </dgm:t>
    </dgm:pt>
    <dgm:pt modelId="{AAC8D013-C30C-4755-A673-3DC377DCF515}" type="parTrans" cxnId="{2E60A3D9-4A8E-41D2-8335-92FA22514DB6}">
      <dgm:prSet/>
      <dgm:spPr/>
      <dgm:t>
        <a:bodyPr/>
        <a:lstStyle/>
        <a:p>
          <a:endParaRPr lang="en-US"/>
        </a:p>
      </dgm:t>
    </dgm:pt>
    <dgm:pt modelId="{859F32FB-8BD3-4CA5-9FDC-576A81F9FDB7}" type="sibTrans" cxnId="{2E60A3D9-4A8E-41D2-8335-92FA22514DB6}">
      <dgm:prSet/>
      <dgm:spPr/>
      <dgm:t>
        <a:bodyPr/>
        <a:lstStyle/>
        <a:p>
          <a:endParaRPr lang="en-US"/>
        </a:p>
      </dgm:t>
    </dgm:pt>
    <dgm:pt modelId="{95AAEB3A-530B-4817-ADE4-49683E686936}">
      <dgm:prSet/>
      <dgm:spPr>
        <a:solidFill>
          <a:srgbClr val="0E3F75"/>
        </a:solidFill>
      </dgm:spPr>
      <dgm:t>
        <a:bodyPr/>
        <a:lstStyle/>
        <a:p>
          <a:r>
            <a:rPr lang="en-US" b="0" i="0" baseline="0" dirty="0"/>
            <a:t>PPCE </a:t>
          </a:r>
          <a:endParaRPr lang="en-US" dirty="0"/>
        </a:p>
      </dgm:t>
    </dgm:pt>
    <dgm:pt modelId="{F829A3FA-16A3-421A-974C-A814B5E75ED4}" type="parTrans" cxnId="{1D350FD9-457F-4AEE-8A4D-99242372714B}">
      <dgm:prSet/>
      <dgm:spPr/>
      <dgm:t>
        <a:bodyPr/>
        <a:lstStyle/>
        <a:p>
          <a:endParaRPr lang="en-US"/>
        </a:p>
      </dgm:t>
    </dgm:pt>
    <dgm:pt modelId="{3DA4C02F-D538-4BF2-AE90-461EC4B530C1}" type="sibTrans" cxnId="{1D350FD9-457F-4AEE-8A4D-99242372714B}">
      <dgm:prSet/>
      <dgm:spPr/>
      <dgm:t>
        <a:bodyPr/>
        <a:lstStyle/>
        <a:p>
          <a:endParaRPr lang="en-US"/>
        </a:p>
      </dgm:t>
    </dgm:pt>
    <dgm:pt modelId="{DF720A40-363D-4A6B-BF16-07F9F48B138C}">
      <dgm:prSet/>
      <dgm:spPr>
        <a:solidFill>
          <a:srgbClr val="0E3F75"/>
        </a:solidFill>
      </dgm:spPr>
      <dgm:t>
        <a:bodyPr/>
        <a:lstStyle/>
        <a:p>
          <a:r>
            <a:rPr lang="en-US" b="0" i="0" baseline="0" dirty="0"/>
            <a:t>Competitive Employment</a:t>
          </a:r>
          <a:endParaRPr lang="en-US" dirty="0"/>
        </a:p>
      </dgm:t>
    </dgm:pt>
    <dgm:pt modelId="{04375A4E-008D-4377-B78E-BF868012F674}" type="parTrans" cxnId="{A2A55E13-A00B-4E91-AE69-BA5B915969E2}">
      <dgm:prSet/>
      <dgm:spPr/>
      <dgm:t>
        <a:bodyPr/>
        <a:lstStyle/>
        <a:p>
          <a:endParaRPr lang="en-US"/>
        </a:p>
      </dgm:t>
    </dgm:pt>
    <dgm:pt modelId="{82FFDD17-D7C3-466C-9D77-0B828CDF124A}" type="sibTrans" cxnId="{A2A55E13-A00B-4E91-AE69-BA5B915969E2}">
      <dgm:prSet/>
      <dgm:spPr/>
      <dgm:t>
        <a:bodyPr/>
        <a:lstStyle/>
        <a:p>
          <a:endParaRPr lang="en-US"/>
        </a:p>
      </dgm:t>
    </dgm:pt>
    <dgm:pt modelId="{70827409-2279-450A-9D9C-EA5DA7038655}">
      <dgm:prSet/>
      <dgm:spPr>
        <a:solidFill>
          <a:srgbClr val="0E3F75"/>
        </a:solidFill>
      </dgm:spPr>
      <dgm:t>
        <a:bodyPr/>
        <a:lstStyle/>
        <a:p>
          <a:r>
            <a:rPr lang="en-US" b="0" i="0" baseline="0" dirty="0"/>
            <a:t>Services and Supports </a:t>
          </a:r>
          <a:endParaRPr lang="en-US" dirty="0"/>
        </a:p>
      </dgm:t>
    </dgm:pt>
    <dgm:pt modelId="{E7229CDD-3D9F-4C40-85D5-25A876EED0D6}" type="parTrans" cxnId="{0656B266-9938-42D7-8642-A6CCCD2C48C7}">
      <dgm:prSet/>
      <dgm:spPr/>
      <dgm:t>
        <a:bodyPr/>
        <a:lstStyle/>
        <a:p>
          <a:endParaRPr lang="en-US"/>
        </a:p>
      </dgm:t>
    </dgm:pt>
    <dgm:pt modelId="{00B35326-D2F9-42C1-81F3-EA4477D1C343}" type="sibTrans" cxnId="{0656B266-9938-42D7-8642-A6CCCD2C48C7}">
      <dgm:prSet/>
      <dgm:spPr/>
      <dgm:t>
        <a:bodyPr/>
        <a:lstStyle/>
        <a:p>
          <a:endParaRPr lang="en-US"/>
        </a:p>
      </dgm:t>
    </dgm:pt>
    <dgm:pt modelId="{92AD1BE4-C8C7-47A9-8F4D-45EA26ED6535}">
      <dgm:prSet/>
      <dgm:spPr>
        <a:solidFill>
          <a:srgbClr val="0E3F75"/>
        </a:solidFill>
      </dgm:spPr>
      <dgm:t>
        <a:bodyPr/>
        <a:lstStyle/>
        <a:p>
          <a:r>
            <a:rPr lang="en-US" dirty="0"/>
            <a:t>Pulled in from Services/Supports in CRM-IDS to both OTS and OhioISP</a:t>
          </a:r>
        </a:p>
      </dgm:t>
    </dgm:pt>
    <dgm:pt modelId="{735DAEF9-F0B2-445E-8987-66A8C8884BCD}" type="parTrans" cxnId="{DA93ADDB-71C9-4B19-B62A-BDE610692121}">
      <dgm:prSet/>
      <dgm:spPr/>
      <dgm:t>
        <a:bodyPr/>
        <a:lstStyle/>
        <a:p>
          <a:endParaRPr lang="en-US"/>
        </a:p>
      </dgm:t>
    </dgm:pt>
    <dgm:pt modelId="{3B487EE9-C715-48F3-8E3F-5C42FCE981B3}" type="sibTrans" cxnId="{DA93ADDB-71C9-4B19-B62A-BDE610692121}">
      <dgm:prSet/>
      <dgm:spPr/>
      <dgm:t>
        <a:bodyPr/>
        <a:lstStyle/>
        <a:p>
          <a:endParaRPr lang="en-US"/>
        </a:p>
      </dgm:t>
    </dgm:pt>
    <dgm:pt modelId="{173E590D-42D5-418B-82A2-B27A2AF1D4B9}">
      <dgm:prSet/>
      <dgm:spPr>
        <a:solidFill>
          <a:srgbClr val="0E3F75"/>
        </a:solidFill>
      </dgm:spPr>
      <dgm:t>
        <a:bodyPr/>
        <a:lstStyle/>
        <a:p>
          <a:r>
            <a:rPr lang="en-US" dirty="0"/>
            <a:t>Source of truth is CRM-IDS (for now)</a:t>
          </a:r>
        </a:p>
      </dgm:t>
    </dgm:pt>
    <dgm:pt modelId="{BA6A5D7B-7BD3-48E8-AB46-BD9BF7565C97}" type="parTrans" cxnId="{F85B2167-CED4-436B-BA1B-33FAD2C56E8E}">
      <dgm:prSet/>
      <dgm:spPr/>
      <dgm:t>
        <a:bodyPr/>
        <a:lstStyle/>
        <a:p>
          <a:endParaRPr lang="en-US"/>
        </a:p>
      </dgm:t>
    </dgm:pt>
    <dgm:pt modelId="{56F91D81-C283-42C3-8337-78F02D937AD0}" type="sibTrans" cxnId="{F85B2167-CED4-436B-BA1B-33FAD2C56E8E}">
      <dgm:prSet/>
      <dgm:spPr/>
      <dgm:t>
        <a:bodyPr/>
        <a:lstStyle/>
        <a:p>
          <a:endParaRPr lang="en-US"/>
        </a:p>
      </dgm:t>
    </dgm:pt>
    <dgm:pt modelId="{9C179DC6-2536-48DE-B747-9B9D15D0C0E9}">
      <dgm:prSet/>
      <dgm:spPr>
        <a:solidFill>
          <a:srgbClr val="0E3F75"/>
        </a:solidFill>
      </dgm:spPr>
      <dgm:t>
        <a:bodyPr/>
        <a:lstStyle/>
        <a:p>
          <a:r>
            <a:rPr lang="en-US" dirty="0"/>
            <a:t>Data entered in CRM-IDS pulls into both OTS and the OhioISP</a:t>
          </a:r>
        </a:p>
      </dgm:t>
    </dgm:pt>
    <dgm:pt modelId="{7AA6FE04-EF33-4CC7-BCD5-260811858F6F}" type="parTrans" cxnId="{98126078-CF87-44AA-9A22-A0A657BE2327}">
      <dgm:prSet/>
      <dgm:spPr/>
      <dgm:t>
        <a:bodyPr/>
        <a:lstStyle/>
        <a:p>
          <a:endParaRPr lang="en-US"/>
        </a:p>
      </dgm:t>
    </dgm:pt>
    <dgm:pt modelId="{7540D6BB-7F4A-45FD-B5CA-44F8E42849F7}" type="sibTrans" cxnId="{98126078-CF87-44AA-9A22-A0A657BE2327}">
      <dgm:prSet/>
      <dgm:spPr/>
      <dgm:t>
        <a:bodyPr/>
        <a:lstStyle/>
        <a:p>
          <a:endParaRPr lang="en-US"/>
        </a:p>
      </dgm:t>
    </dgm:pt>
    <dgm:pt modelId="{1A919642-9FF8-41EA-A045-B8454E222084}">
      <dgm:prSet/>
      <dgm:spPr>
        <a:solidFill>
          <a:srgbClr val="0E3F75"/>
        </a:solidFill>
      </dgm:spPr>
      <dgm:t>
        <a:bodyPr/>
        <a:lstStyle/>
        <a:p>
          <a:r>
            <a:rPr lang="en-US" dirty="0"/>
            <a:t>Check box in CRM-IDS pulls into OTS</a:t>
          </a:r>
        </a:p>
      </dgm:t>
    </dgm:pt>
    <dgm:pt modelId="{9847AF77-E4E8-4947-941A-B2DFD58EBF69}" type="parTrans" cxnId="{B176DAEF-12F2-4245-852F-0255092D9D23}">
      <dgm:prSet/>
      <dgm:spPr/>
      <dgm:t>
        <a:bodyPr/>
        <a:lstStyle/>
        <a:p>
          <a:endParaRPr lang="en-US"/>
        </a:p>
      </dgm:t>
    </dgm:pt>
    <dgm:pt modelId="{7FD84490-6F30-4101-A91F-6EF07B4FD8FB}" type="sibTrans" cxnId="{B176DAEF-12F2-4245-852F-0255092D9D23}">
      <dgm:prSet/>
      <dgm:spPr/>
      <dgm:t>
        <a:bodyPr/>
        <a:lstStyle/>
        <a:p>
          <a:endParaRPr lang="en-US"/>
        </a:p>
      </dgm:t>
    </dgm:pt>
    <dgm:pt modelId="{2CC10621-8BD2-4449-92C8-C5D8F46A7808}">
      <dgm:prSet/>
      <dgm:spPr>
        <a:solidFill>
          <a:srgbClr val="0E3F75"/>
        </a:solidFill>
      </dgm:spPr>
      <dgm:t>
        <a:bodyPr/>
        <a:lstStyle/>
        <a:p>
          <a:r>
            <a:rPr lang="en-US" dirty="0"/>
            <a:t>Employment section in OhioISP</a:t>
          </a:r>
        </a:p>
      </dgm:t>
    </dgm:pt>
    <dgm:pt modelId="{C15A985C-558A-4536-88F6-00DDCC12EF38}" type="parTrans" cxnId="{556F4E99-9794-41AD-80EC-DA088382AEA6}">
      <dgm:prSet/>
      <dgm:spPr/>
      <dgm:t>
        <a:bodyPr/>
        <a:lstStyle/>
        <a:p>
          <a:endParaRPr lang="en-US"/>
        </a:p>
      </dgm:t>
    </dgm:pt>
    <dgm:pt modelId="{E7B0EFE4-E2BC-4A5C-8BA8-6D608CBCBC8D}" type="sibTrans" cxnId="{556F4E99-9794-41AD-80EC-DA088382AEA6}">
      <dgm:prSet/>
      <dgm:spPr/>
      <dgm:t>
        <a:bodyPr/>
        <a:lstStyle/>
        <a:p>
          <a:endParaRPr lang="en-US"/>
        </a:p>
      </dgm:t>
    </dgm:pt>
    <dgm:pt modelId="{F162D314-413D-4A5A-9396-6704756FE7D2}">
      <dgm:prSet/>
      <dgm:spPr>
        <a:solidFill>
          <a:srgbClr val="0E3F75"/>
        </a:solidFill>
      </dgm:spPr>
      <dgm:t>
        <a:bodyPr/>
        <a:lstStyle/>
        <a:p>
          <a:r>
            <a:rPr lang="en-US" dirty="0"/>
            <a:t>Pulls in locally funded and Competitively Employed into OTS</a:t>
          </a:r>
        </a:p>
      </dgm:t>
    </dgm:pt>
    <dgm:pt modelId="{F9991905-3F74-4D4D-98BE-61DAAC2DDE3A}" type="parTrans" cxnId="{0D87B866-3279-48A6-8100-CBD2C8666495}">
      <dgm:prSet/>
      <dgm:spPr/>
      <dgm:t>
        <a:bodyPr/>
        <a:lstStyle/>
        <a:p>
          <a:endParaRPr lang="en-US"/>
        </a:p>
      </dgm:t>
    </dgm:pt>
    <dgm:pt modelId="{65C7D2FE-ABBE-4381-AC92-9479B88E145A}" type="sibTrans" cxnId="{0D87B866-3279-48A6-8100-CBD2C8666495}">
      <dgm:prSet/>
      <dgm:spPr/>
      <dgm:t>
        <a:bodyPr/>
        <a:lstStyle/>
        <a:p>
          <a:endParaRPr lang="en-US"/>
        </a:p>
      </dgm:t>
    </dgm:pt>
    <dgm:pt modelId="{E63A84A9-0431-46B3-8469-635EBFB779C0}">
      <dgm:prSet/>
      <dgm:spPr>
        <a:solidFill>
          <a:srgbClr val="0E3F75"/>
        </a:solidFill>
      </dgm:spPr>
      <dgm:t>
        <a:bodyPr/>
        <a:lstStyle/>
        <a:p>
          <a:r>
            <a:rPr lang="en-US" dirty="0"/>
            <a:t>Adult Day and Employment services in OhioISP will pull into OTS</a:t>
          </a:r>
        </a:p>
      </dgm:t>
    </dgm:pt>
    <dgm:pt modelId="{5BA4E10C-396B-4347-9605-C9EED4F7EA69}" type="parTrans" cxnId="{A068B8A8-31C3-4A7A-A432-16AF779EEF79}">
      <dgm:prSet/>
      <dgm:spPr/>
      <dgm:t>
        <a:bodyPr/>
        <a:lstStyle/>
        <a:p>
          <a:endParaRPr lang="en-US"/>
        </a:p>
      </dgm:t>
    </dgm:pt>
    <dgm:pt modelId="{0FDB3BAE-0892-4BCF-9596-FBE1AF27471C}" type="sibTrans" cxnId="{A068B8A8-31C3-4A7A-A432-16AF779EEF79}">
      <dgm:prSet/>
      <dgm:spPr/>
      <dgm:t>
        <a:bodyPr/>
        <a:lstStyle/>
        <a:p>
          <a:endParaRPr lang="en-US"/>
        </a:p>
      </dgm:t>
    </dgm:pt>
    <dgm:pt modelId="{11D3A95E-521C-48F8-8799-EFFE6A9417D6}" type="pres">
      <dgm:prSet presAssocID="{BF91B104-C10E-4F05-AC04-FA01D6BE6F01}" presName="diagram" presStyleCnt="0">
        <dgm:presLayoutVars>
          <dgm:dir/>
          <dgm:resizeHandles val="exact"/>
        </dgm:presLayoutVars>
      </dgm:prSet>
      <dgm:spPr/>
    </dgm:pt>
    <dgm:pt modelId="{B105CFA8-8AAB-4412-8213-D80B8718EB85}" type="pres">
      <dgm:prSet presAssocID="{16324836-49E7-4A1F-9BA3-20C43BC2F0DF}" presName="node" presStyleLbl="node1" presStyleIdx="0" presStyleCnt="4">
        <dgm:presLayoutVars>
          <dgm:bulletEnabled val="1"/>
        </dgm:presLayoutVars>
      </dgm:prSet>
      <dgm:spPr/>
    </dgm:pt>
    <dgm:pt modelId="{6BCC676F-6283-4F64-8F23-E6D2188AA553}" type="pres">
      <dgm:prSet presAssocID="{859F32FB-8BD3-4CA5-9FDC-576A81F9FDB7}" presName="sibTrans" presStyleCnt="0"/>
      <dgm:spPr/>
    </dgm:pt>
    <dgm:pt modelId="{42D45E6B-FF06-4EAA-BF73-5B26FF0DCF3D}" type="pres">
      <dgm:prSet presAssocID="{95AAEB3A-530B-4817-ADE4-49683E686936}" presName="node" presStyleLbl="node1" presStyleIdx="1" presStyleCnt="4">
        <dgm:presLayoutVars>
          <dgm:bulletEnabled val="1"/>
        </dgm:presLayoutVars>
      </dgm:prSet>
      <dgm:spPr/>
    </dgm:pt>
    <dgm:pt modelId="{7429A8C5-EAA3-45F7-BDA8-79E422E8C393}" type="pres">
      <dgm:prSet presAssocID="{3DA4C02F-D538-4BF2-AE90-461EC4B530C1}" presName="sibTrans" presStyleCnt="0"/>
      <dgm:spPr/>
    </dgm:pt>
    <dgm:pt modelId="{0030806A-68BB-4537-9D09-F8D2D326A1B7}" type="pres">
      <dgm:prSet presAssocID="{DF720A40-363D-4A6B-BF16-07F9F48B138C}" presName="node" presStyleLbl="node1" presStyleIdx="2" presStyleCnt="4">
        <dgm:presLayoutVars>
          <dgm:bulletEnabled val="1"/>
        </dgm:presLayoutVars>
      </dgm:prSet>
      <dgm:spPr/>
    </dgm:pt>
    <dgm:pt modelId="{154D1805-98A9-48F7-90D3-C6D9F7DDF9D5}" type="pres">
      <dgm:prSet presAssocID="{82FFDD17-D7C3-466C-9D77-0B828CDF124A}" presName="sibTrans" presStyleCnt="0"/>
      <dgm:spPr/>
    </dgm:pt>
    <dgm:pt modelId="{8A46BC81-64F7-4EE0-A627-CC4B7281D80D}" type="pres">
      <dgm:prSet presAssocID="{70827409-2279-450A-9D9C-EA5DA7038655}" presName="node" presStyleLbl="node1" presStyleIdx="3" presStyleCnt="4">
        <dgm:presLayoutVars>
          <dgm:bulletEnabled val="1"/>
        </dgm:presLayoutVars>
      </dgm:prSet>
      <dgm:spPr/>
    </dgm:pt>
  </dgm:ptLst>
  <dgm:cxnLst>
    <dgm:cxn modelId="{C5EA4A05-D489-4463-9119-E82D87CB81D6}" type="presOf" srcId="{F162D314-413D-4A5A-9396-6704756FE7D2}" destId="{8A46BC81-64F7-4EE0-A627-CC4B7281D80D}" srcOrd="0" destOrd="1" presId="urn:microsoft.com/office/officeart/2005/8/layout/default"/>
    <dgm:cxn modelId="{A2A55E13-A00B-4E91-AE69-BA5B915969E2}" srcId="{BF91B104-C10E-4F05-AC04-FA01D6BE6F01}" destId="{DF720A40-363D-4A6B-BF16-07F9F48B138C}" srcOrd="2" destOrd="0" parTransId="{04375A4E-008D-4377-B78E-BF868012F674}" sibTransId="{82FFDD17-D7C3-466C-9D77-0B828CDF124A}"/>
    <dgm:cxn modelId="{9D47C721-FBFC-4488-A064-C0A36AEC348B}" type="presOf" srcId="{95AAEB3A-530B-4817-ADE4-49683E686936}" destId="{42D45E6B-FF06-4EAA-BF73-5B26FF0DCF3D}" srcOrd="0" destOrd="0" presId="urn:microsoft.com/office/officeart/2005/8/layout/default"/>
    <dgm:cxn modelId="{F57D7035-C29A-491F-8136-42CFF64D690E}" type="presOf" srcId="{92AD1BE4-C8C7-47A9-8F4D-45EA26ED6535}" destId="{B105CFA8-8AAB-4412-8213-D80B8718EB85}" srcOrd="0" destOrd="1" presId="urn:microsoft.com/office/officeart/2005/8/layout/default"/>
    <dgm:cxn modelId="{672A6F64-A11D-416C-BC1F-3891E6FB3F3A}" type="presOf" srcId="{173E590D-42D5-418B-82A2-B27A2AF1D4B9}" destId="{42D45E6B-FF06-4EAA-BF73-5B26FF0DCF3D}" srcOrd="0" destOrd="1" presId="urn:microsoft.com/office/officeart/2005/8/layout/default"/>
    <dgm:cxn modelId="{0656B266-9938-42D7-8642-A6CCCD2C48C7}" srcId="{BF91B104-C10E-4F05-AC04-FA01D6BE6F01}" destId="{70827409-2279-450A-9D9C-EA5DA7038655}" srcOrd="3" destOrd="0" parTransId="{E7229CDD-3D9F-4C40-85D5-25A876EED0D6}" sibTransId="{00B35326-D2F9-42C1-81F3-EA4477D1C343}"/>
    <dgm:cxn modelId="{0D87B866-3279-48A6-8100-CBD2C8666495}" srcId="{70827409-2279-450A-9D9C-EA5DA7038655}" destId="{F162D314-413D-4A5A-9396-6704756FE7D2}" srcOrd="0" destOrd="0" parTransId="{F9991905-3F74-4D4D-98BE-61DAAC2DDE3A}" sibTransId="{65C7D2FE-ABBE-4381-AC92-9479B88E145A}"/>
    <dgm:cxn modelId="{F85B2167-CED4-436B-BA1B-33FAD2C56E8E}" srcId="{95AAEB3A-530B-4817-ADE4-49683E686936}" destId="{173E590D-42D5-418B-82A2-B27A2AF1D4B9}" srcOrd="0" destOrd="0" parTransId="{BA6A5D7B-7BD3-48E8-AB46-BD9BF7565C97}" sibTransId="{56F91D81-C283-42C3-8337-78F02D937AD0}"/>
    <dgm:cxn modelId="{88562C6B-4198-440D-BC08-4FC5FB64E179}" type="presOf" srcId="{BF91B104-C10E-4F05-AC04-FA01D6BE6F01}" destId="{11D3A95E-521C-48F8-8799-EFFE6A9417D6}" srcOrd="0" destOrd="0" presId="urn:microsoft.com/office/officeart/2005/8/layout/default"/>
    <dgm:cxn modelId="{98126078-CF87-44AA-9A22-A0A657BE2327}" srcId="{95AAEB3A-530B-4817-ADE4-49683E686936}" destId="{9C179DC6-2536-48DE-B747-9B9D15D0C0E9}" srcOrd="1" destOrd="0" parTransId="{7AA6FE04-EF33-4CC7-BCD5-260811858F6F}" sibTransId="{7540D6BB-7F4A-45FD-B5CA-44F8E42849F7}"/>
    <dgm:cxn modelId="{E7132959-0D33-427D-A590-DDFF184AFB80}" type="presOf" srcId="{DF720A40-363D-4A6B-BF16-07F9F48B138C}" destId="{0030806A-68BB-4537-9D09-F8D2D326A1B7}" srcOrd="0" destOrd="0" presId="urn:microsoft.com/office/officeart/2005/8/layout/default"/>
    <dgm:cxn modelId="{DC35A083-1E49-492A-99BB-70EE809556AE}" type="presOf" srcId="{E63A84A9-0431-46B3-8469-635EBFB779C0}" destId="{8A46BC81-64F7-4EE0-A627-CC4B7281D80D}" srcOrd="0" destOrd="2" presId="urn:microsoft.com/office/officeart/2005/8/layout/default"/>
    <dgm:cxn modelId="{AA49DE83-B9B9-47FF-B079-659283D7CF9F}" type="presOf" srcId="{9C179DC6-2536-48DE-B747-9B9D15D0C0E9}" destId="{42D45E6B-FF06-4EAA-BF73-5B26FF0DCF3D}" srcOrd="0" destOrd="2" presId="urn:microsoft.com/office/officeart/2005/8/layout/default"/>
    <dgm:cxn modelId="{556F4E99-9794-41AD-80EC-DA088382AEA6}" srcId="{DF720A40-363D-4A6B-BF16-07F9F48B138C}" destId="{2CC10621-8BD2-4449-92C8-C5D8F46A7808}" srcOrd="1" destOrd="0" parTransId="{C15A985C-558A-4536-88F6-00DDCC12EF38}" sibTransId="{E7B0EFE4-E2BC-4A5C-8BA8-6D608CBCBC8D}"/>
    <dgm:cxn modelId="{B4C4B0A6-FC6C-4786-8518-C0B8822D4BE1}" type="presOf" srcId="{1A919642-9FF8-41EA-A045-B8454E222084}" destId="{0030806A-68BB-4537-9D09-F8D2D326A1B7}" srcOrd="0" destOrd="1" presId="urn:microsoft.com/office/officeart/2005/8/layout/default"/>
    <dgm:cxn modelId="{A068B8A8-31C3-4A7A-A432-16AF779EEF79}" srcId="{70827409-2279-450A-9D9C-EA5DA7038655}" destId="{E63A84A9-0431-46B3-8469-635EBFB779C0}" srcOrd="1" destOrd="0" parTransId="{5BA4E10C-396B-4347-9605-C9EED4F7EA69}" sibTransId="{0FDB3BAE-0892-4BCF-9596-FBE1AF27471C}"/>
    <dgm:cxn modelId="{1253C3B3-0422-4F86-A958-E4CC8F1D32D9}" type="presOf" srcId="{2CC10621-8BD2-4449-92C8-C5D8F46A7808}" destId="{0030806A-68BB-4537-9D09-F8D2D326A1B7}" srcOrd="0" destOrd="2" presId="urn:microsoft.com/office/officeart/2005/8/layout/default"/>
    <dgm:cxn modelId="{E33B75BE-B37C-4756-94CB-D25D25E1CA17}" type="presOf" srcId="{16324836-49E7-4A1F-9BA3-20C43BC2F0DF}" destId="{B105CFA8-8AAB-4412-8213-D80B8718EB85}" srcOrd="0" destOrd="0" presId="urn:microsoft.com/office/officeart/2005/8/layout/default"/>
    <dgm:cxn modelId="{1D350FD9-457F-4AEE-8A4D-99242372714B}" srcId="{BF91B104-C10E-4F05-AC04-FA01D6BE6F01}" destId="{95AAEB3A-530B-4817-ADE4-49683E686936}" srcOrd="1" destOrd="0" parTransId="{F829A3FA-16A3-421A-974C-A814B5E75ED4}" sibTransId="{3DA4C02F-D538-4BF2-AE90-461EC4B530C1}"/>
    <dgm:cxn modelId="{2E60A3D9-4A8E-41D2-8335-92FA22514DB6}" srcId="{BF91B104-C10E-4F05-AC04-FA01D6BE6F01}" destId="{16324836-49E7-4A1F-9BA3-20C43BC2F0DF}" srcOrd="0" destOrd="0" parTransId="{AAC8D013-C30C-4755-A673-3DC377DCF515}" sibTransId="{859F32FB-8BD3-4CA5-9FDC-576A81F9FDB7}"/>
    <dgm:cxn modelId="{DA93ADDB-71C9-4B19-B62A-BDE610692121}" srcId="{16324836-49E7-4A1F-9BA3-20C43BC2F0DF}" destId="{92AD1BE4-C8C7-47A9-8F4D-45EA26ED6535}" srcOrd="0" destOrd="0" parTransId="{735DAEF9-F0B2-445E-8987-66A8C8884BCD}" sibTransId="{3B487EE9-C715-48F3-8E3F-5C42FCE981B3}"/>
    <dgm:cxn modelId="{B176DAEF-12F2-4245-852F-0255092D9D23}" srcId="{DF720A40-363D-4A6B-BF16-07F9F48B138C}" destId="{1A919642-9FF8-41EA-A045-B8454E222084}" srcOrd="0" destOrd="0" parTransId="{9847AF77-E4E8-4947-941A-B2DFD58EBF69}" sibTransId="{7FD84490-6F30-4101-A91F-6EF07B4FD8FB}"/>
    <dgm:cxn modelId="{26295CF3-1993-4AAA-9B52-26CFA75F7098}" type="presOf" srcId="{70827409-2279-450A-9D9C-EA5DA7038655}" destId="{8A46BC81-64F7-4EE0-A627-CC4B7281D80D}" srcOrd="0" destOrd="0" presId="urn:microsoft.com/office/officeart/2005/8/layout/default"/>
    <dgm:cxn modelId="{A6563981-1EBA-4662-BC1E-19651F6F05F8}" type="presParOf" srcId="{11D3A95E-521C-48F8-8799-EFFE6A9417D6}" destId="{B105CFA8-8AAB-4412-8213-D80B8718EB85}" srcOrd="0" destOrd="0" presId="urn:microsoft.com/office/officeart/2005/8/layout/default"/>
    <dgm:cxn modelId="{8C55D999-DFDC-4FE5-BD5E-685E47421281}" type="presParOf" srcId="{11D3A95E-521C-48F8-8799-EFFE6A9417D6}" destId="{6BCC676F-6283-4F64-8F23-E6D2188AA553}" srcOrd="1" destOrd="0" presId="urn:microsoft.com/office/officeart/2005/8/layout/default"/>
    <dgm:cxn modelId="{A02F102B-9668-4B63-A11E-7315ACCC45D9}" type="presParOf" srcId="{11D3A95E-521C-48F8-8799-EFFE6A9417D6}" destId="{42D45E6B-FF06-4EAA-BF73-5B26FF0DCF3D}" srcOrd="2" destOrd="0" presId="urn:microsoft.com/office/officeart/2005/8/layout/default"/>
    <dgm:cxn modelId="{78FA776D-85CD-4A66-80AD-2F811900B797}" type="presParOf" srcId="{11D3A95E-521C-48F8-8799-EFFE6A9417D6}" destId="{7429A8C5-EAA3-45F7-BDA8-79E422E8C393}" srcOrd="3" destOrd="0" presId="urn:microsoft.com/office/officeart/2005/8/layout/default"/>
    <dgm:cxn modelId="{5ED033CC-A95F-46E0-83EC-A5AAB772CE2B}" type="presParOf" srcId="{11D3A95E-521C-48F8-8799-EFFE6A9417D6}" destId="{0030806A-68BB-4537-9D09-F8D2D326A1B7}" srcOrd="4" destOrd="0" presId="urn:microsoft.com/office/officeart/2005/8/layout/default"/>
    <dgm:cxn modelId="{F20034DA-A7DA-4281-B72F-85C31A592CD2}" type="presParOf" srcId="{11D3A95E-521C-48F8-8799-EFFE6A9417D6}" destId="{154D1805-98A9-48F7-90D3-C6D9F7DDF9D5}" srcOrd="5" destOrd="0" presId="urn:microsoft.com/office/officeart/2005/8/layout/default"/>
    <dgm:cxn modelId="{4ED881AD-0EA6-4AEC-A0F3-2AEB54C12FA9}" type="presParOf" srcId="{11D3A95E-521C-48F8-8799-EFFE6A9417D6}" destId="{8A46BC81-64F7-4EE0-A627-CC4B7281D80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FEB809-2435-4131-9485-2B4CBF3DACC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8731F39-490D-4FF0-A897-2B41864BDE31}">
      <dgm:prSet custT="1"/>
      <dgm:spPr>
        <a:solidFill>
          <a:srgbClr val="C12637"/>
        </a:solidFill>
      </dgm:spPr>
      <dgm:t>
        <a:bodyPr/>
        <a:lstStyle/>
        <a:p>
          <a:r>
            <a:rPr lang="en-US" sz="2400" dirty="0"/>
            <a:t>2. . Is the person in Self-Employment?</a:t>
          </a:r>
        </a:p>
      </dgm:t>
    </dgm:pt>
    <dgm:pt modelId="{40ABD3CE-79D5-4179-B6E9-EC063FE38FE8}" type="parTrans" cxnId="{6A18F5EF-0D70-45B4-B21A-FE0BDC44A68A}">
      <dgm:prSet/>
      <dgm:spPr/>
      <dgm:t>
        <a:bodyPr/>
        <a:lstStyle/>
        <a:p>
          <a:endParaRPr lang="en-US"/>
        </a:p>
      </dgm:t>
    </dgm:pt>
    <dgm:pt modelId="{56A5CD8A-FA24-4863-8CF6-79DBE6B6BCBC}" type="sibTrans" cxnId="{6A18F5EF-0D70-45B4-B21A-FE0BDC44A68A}">
      <dgm:prSet/>
      <dgm:spPr/>
      <dgm:t>
        <a:bodyPr/>
        <a:lstStyle/>
        <a:p>
          <a:endParaRPr lang="en-US"/>
        </a:p>
      </dgm:t>
    </dgm:pt>
    <dgm:pt modelId="{9B4960C5-4AF0-4CEC-94D1-DA342827E219}">
      <dgm:prSet custT="1"/>
      <dgm:spPr>
        <a:solidFill>
          <a:srgbClr val="0E3F75"/>
        </a:solidFill>
      </dgm:spPr>
      <dgm:t>
        <a:bodyPr/>
        <a:lstStyle/>
        <a:p>
          <a:r>
            <a:rPr lang="en-US" sz="2400" dirty="0"/>
            <a:t>4. Is the person in Facility-Based Work?</a:t>
          </a:r>
        </a:p>
      </dgm:t>
    </dgm:pt>
    <dgm:pt modelId="{6F5F006A-7D62-41DF-B8A4-F1834E543478}" type="parTrans" cxnId="{FA87F095-E20F-49FD-8A8D-C1CAAB3BE201}">
      <dgm:prSet/>
      <dgm:spPr/>
      <dgm:t>
        <a:bodyPr/>
        <a:lstStyle/>
        <a:p>
          <a:endParaRPr lang="en-US"/>
        </a:p>
      </dgm:t>
    </dgm:pt>
    <dgm:pt modelId="{DA034F9E-2216-48B6-B7F6-29900A58A6F3}" type="sibTrans" cxnId="{FA87F095-E20F-49FD-8A8D-C1CAAB3BE201}">
      <dgm:prSet/>
      <dgm:spPr/>
      <dgm:t>
        <a:bodyPr/>
        <a:lstStyle/>
        <a:p>
          <a:endParaRPr lang="en-US"/>
        </a:p>
      </dgm:t>
    </dgm:pt>
    <dgm:pt modelId="{90990A59-54AA-4DD6-92E9-8275751919ED}">
      <dgm:prSet custT="1"/>
      <dgm:spPr>
        <a:solidFill>
          <a:srgbClr val="C12637"/>
        </a:solidFill>
      </dgm:spPr>
      <dgm:t>
        <a:bodyPr/>
        <a:lstStyle/>
        <a:p>
          <a:r>
            <a:rPr lang="en-US" sz="2400" dirty="0"/>
            <a:t>6. Are you providing the person Community-Based Non-Work Services? </a:t>
          </a:r>
        </a:p>
      </dgm:t>
    </dgm:pt>
    <dgm:pt modelId="{D63F2BF7-5BE3-4A20-B5F5-F5B3480D06D1}" type="parTrans" cxnId="{CD6456B3-73AE-4B51-A1F9-4AA9CAF4756B}">
      <dgm:prSet/>
      <dgm:spPr/>
      <dgm:t>
        <a:bodyPr/>
        <a:lstStyle/>
        <a:p>
          <a:endParaRPr lang="en-US"/>
        </a:p>
      </dgm:t>
    </dgm:pt>
    <dgm:pt modelId="{9C719489-FB77-4314-A8A9-49025E2B80A4}" type="sibTrans" cxnId="{CD6456B3-73AE-4B51-A1F9-4AA9CAF4756B}">
      <dgm:prSet/>
      <dgm:spPr/>
      <dgm:t>
        <a:bodyPr/>
        <a:lstStyle/>
        <a:p>
          <a:endParaRPr lang="en-US"/>
        </a:p>
      </dgm:t>
    </dgm:pt>
    <dgm:pt modelId="{0F2752D9-F524-4593-98E0-60E7CA6AE175}">
      <dgm:prSet custT="1"/>
      <dgm:spPr>
        <a:solidFill>
          <a:srgbClr val="0E3F75"/>
        </a:solidFill>
      </dgm:spPr>
      <dgm:t>
        <a:bodyPr/>
        <a:lstStyle/>
        <a:p>
          <a:r>
            <a:rPr lang="en-US" sz="2400" dirty="0"/>
            <a:t>1. Is the person in a Competitive Job?</a:t>
          </a:r>
        </a:p>
      </dgm:t>
    </dgm:pt>
    <dgm:pt modelId="{03E6DB72-7FE5-4399-8DC6-C736FCDFD963}" type="parTrans" cxnId="{7CD5EF92-ECDC-472B-A75A-B42C1952C8E3}">
      <dgm:prSet/>
      <dgm:spPr/>
      <dgm:t>
        <a:bodyPr/>
        <a:lstStyle/>
        <a:p>
          <a:endParaRPr lang="en-US"/>
        </a:p>
      </dgm:t>
    </dgm:pt>
    <dgm:pt modelId="{84011F40-D94A-4ED2-BFA0-ED926DB866D2}" type="sibTrans" cxnId="{7CD5EF92-ECDC-472B-A75A-B42C1952C8E3}">
      <dgm:prSet/>
      <dgm:spPr/>
      <dgm:t>
        <a:bodyPr/>
        <a:lstStyle/>
        <a:p>
          <a:endParaRPr lang="en-US"/>
        </a:p>
      </dgm:t>
    </dgm:pt>
    <dgm:pt modelId="{743760E8-4996-4BF0-9FAE-0AC4B55A67CE}">
      <dgm:prSet custT="1"/>
      <dgm:spPr>
        <a:solidFill>
          <a:srgbClr val="C12637"/>
        </a:solidFill>
      </dgm:spPr>
      <dgm:t>
        <a:bodyPr/>
        <a:lstStyle/>
        <a:p>
          <a:r>
            <a:rPr lang="en-US" sz="2400" dirty="0"/>
            <a:t>5. Are you providing the person Facility-Based Non-Work Services?</a:t>
          </a:r>
        </a:p>
      </dgm:t>
    </dgm:pt>
    <dgm:pt modelId="{5C510F9D-8642-49A8-91E8-7A3CA8C2E155}" type="parTrans" cxnId="{4E3F9A24-FA94-43C1-B9DA-A7DB800ABB24}">
      <dgm:prSet/>
      <dgm:spPr/>
    </dgm:pt>
    <dgm:pt modelId="{0C13C481-8EDB-4DB1-B8E6-F71B6A5E2230}" type="sibTrans" cxnId="{4E3F9A24-FA94-43C1-B9DA-A7DB800ABB24}">
      <dgm:prSet/>
      <dgm:spPr/>
    </dgm:pt>
    <dgm:pt modelId="{3B9C3C42-76E6-46BD-990F-F20287169E43}">
      <dgm:prSet custT="1"/>
      <dgm:spPr>
        <a:solidFill>
          <a:srgbClr val="C12637"/>
        </a:solidFill>
      </dgm:spPr>
      <dgm:t>
        <a:bodyPr/>
        <a:lstStyle/>
        <a:p>
          <a:r>
            <a:rPr lang="en-US" sz="2400" dirty="0"/>
            <a:t>3. Are you supporting this individual in a Group Integrated Job?</a:t>
          </a:r>
        </a:p>
      </dgm:t>
    </dgm:pt>
    <dgm:pt modelId="{F431FEC9-B9A4-486B-ADED-1293CEC11160}" type="parTrans" cxnId="{5E61036A-87A4-4094-9AF2-00E52474A126}">
      <dgm:prSet/>
      <dgm:spPr/>
    </dgm:pt>
    <dgm:pt modelId="{8BB800D9-E560-4D9B-895B-C540EFE9EAD7}" type="sibTrans" cxnId="{5E61036A-87A4-4094-9AF2-00E52474A126}">
      <dgm:prSet/>
      <dgm:spPr/>
    </dgm:pt>
    <dgm:pt modelId="{200F58D7-8154-48EA-B2AB-05665E924839}" type="pres">
      <dgm:prSet presAssocID="{8EFEB809-2435-4131-9485-2B4CBF3DACCA}" presName="linear" presStyleCnt="0">
        <dgm:presLayoutVars>
          <dgm:animLvl val="lvl"/>
          <dgm:resizeHandles val="exact"/>
        </dgm:presLayoutVars>
      </dgm:prSet>
      <dgm:spPr/>
    </dgm:pt>
    <dgm:pt modelId="{F109A8C8-088C-4522-9C38-EF6AE5D5E9B3}" type="pres">
      <dgm:prSet presAssocID="{0F2752D9-F524-4593-98E0-60E7CA6AE175}" presName="parentText" presStyleLbl="node1" presStyleIdx="0" presStyleCnt="6">
        <dgm:presLayoutVars>
          <dgm:chMax val="0"/>
          <dgm:bulletEnabled val="1"/>
        </dgm:presLayoutVars>
      </dgm:prSet>
      <dgm:spPr/>
    </dgm:pt>
    <dgm:pt modelId="{A3CCE870-6845-4176-AF3C-C53FD6E7DCDA}" type="pres">
      <dgm:prSet presAssocID="{84011F40-D94A-4ED2-BFA0-ED926DB866D2}" presName="spacer" presStyleCnt="0"/>
      <dgm:spPr/>
    </dgm:pt>
    <dgm:pt modelId="{DB0D7894-D796-4D68-89E3-3C71C88D5D39}" type="pres">
      <dgm:prSet presAssocID="{98731F39-490D-4FF0-A897-2B41864BDE31}" presName="parentText" presStyleLbl="node1" presStyleIdx="1" presStyleCnt="6">
        <dgm:presLayoutVars>
          <dgm:chMax val="0"/>
          <dgm:bulletEnabled val="1"/>
        </dgm:presLayoutVars>
      </dgm:prSet>
      <dgm:spPr/>
    </dgm:pt>
    <dgm:pt modelId="{B456CC73-D9F8-442A-B8C3-CB4D885CC564}" type="pres">
      <dgm:prSet presAssocID="{56A5CD8A-FA24-4863-8CF6-79DBE6B6BCBC}" presName="spacer" presStyleCnt="0"/>
      <dgm:spPr/>
    </dgm:pt>
    <dgm:pt modelId="{7C9316A5-5893-498F-A95C-2AE010FF3EF2}" type="pres">
      <dgm:prSet presAssocID="{3B9C3C42-76E6-46BD-990F-F20287169E43}" presName="parentText" presStyleLbl="node1" presStyleIdx="2" presStyleCnt="6">
        <dgm:presLayoutVars>
          <dgm:chMax val="0"/>
          <dgm:bulletEnabled val="1"/>
        </dgm:presLayoutVars>
      </dgm:prSet>
      <dgm:spPr/>
    </dgm:pt>
    <dgm:pt modelId="{C57F4C84-7798-4253-89CF-1AEE9372366F}" type="pres">
      <dgm:prSet presAssocID="{8BB800D9-E560-4D9B-895B-C540EFE9EAD7}" presName="spacer" presStyleCnt="0"/>
      <dgm:spPr/>
    </dgm:pt>
    <dgm:pt modelId="{48790F55-10FB-412F-A5C5-15FD445706D4}" type="pres">
      <dgm:prSet presAssocID="{9B4960C5-4AF0-4CEC-94D1-DA342827E219}" presName="parentText" presStyleLbl="node1" presStyleIdx="3" presStyleCnt="6">
        <dgm:presLayoutVars>
          <dgm:chMax val="0"/>
          <dgm:bulletEnabled val="1"/>
        </dgm:presLayoutVars>
      </dgm:prSet>
      <dgm:spPr/>
    </dgm:pt>
    <dgm:pt modelId="{B05EB302-3ED6-424D-9FB5-732160B92014}" type="pres">
      <dgm:prSet presAssocID="{DA034F9E-2216-48B6-B7F6-29900A58A6F3}" presName="spacer" presStyleCnt="0"/>
      <dgm:spPr/>
    </dgm:pt>
    <dgm:pt modelId="{C70501D1-DFD5-408E-8E65-9181773A5754}" type="pres">
      <dgm:prSet presAssocID="{743760E8-4996-4BF0-9FAE-0AC4B55A67CE}" presName="parentText" presStyleLbl="node1" presStyleIdx="4" presStyleCnt="6">
        <dgm:presLayoutVars>
          <dgm:chMax val="0"/>
          <dgm:bulletEnabled val="1"/>
        </dgm:presLayoutVars>
      </dgm:prSet>
      <dgm:spPr/>
    </dgm:pt>
    <dgm:pt modelId="{7BE74628-877B-408C-978D-A3FADAE4ACAE}" type="pres">
      <dgm:prSet presAssocID="{0C13C481-8EDB-4DB1-B8E6-F71B6A5E2230}" presName="spacer" presStyleCnt="0"/>
      <dgm:spPr/>
    </dgm:pt>
    <dgm:pt modelId="{D1750CE9-5333-44C5-91C7-1D16AA70C3B7}" type="pres">
      <dgm:prSet presAssocID="{90990A59-54AA-4DD6-92E9-8275751919ED}" presName="parentText" presStyleLbl="node1" presStyleIdx="5" presStyleCnt="6">
        <dgm:presLayoutVars>
          <dgm:chMax val="0"/>
          <dgm:bulletEnabled val="1"/>
        </dgm:presLayoutVars>
      </dgm:prSet>
      <dgm:spPr/>
    </dgm:pt>
  </dgm:ptLst>
  <dgm:cxnLst>
    <dgm:cxn modelId="{18DB230D-70FA-4212-9959-71AB50E7882B}" type="presOf" srcId="{9B4960C5-4AF0-4CEC-94D1-DA342827E219}" destId="{48790F55-10FB-412F-A5C5-15FD445706D4}" srcOrd="0" destOrd="0" presId="urn:microsoft.com/office/officeart/2005/8/layout/vList2"/>
    <dgm:cxn modelId="{C560E50D-BE5F-4E7D-B046-8102FEB2C93C}" type="presOf" srcId="{8EFEB809-2435-4131-9485-2B4CBF3DACCA}" destId="{200F58D7-8154-48EA-B2AB-05665E924839}" srcOrd="0" destOrd="0" presId="urn:microsoft.com/office/officeart/2005/8/layout/vList2"/>
    <dgm:cxn modelId="{4E3F9A24-FA94-43C1-B9DA-A7DB800ABB24}" srcId="{8EFEB809-2435-4131-9485-2B4CBF3DACCA}" destId="{743760E8-4996-4BF0-9FAE-0AC4B55A67CE}" srcOrd="4" destOrd="0" parTransId="{5C510F9D-8642-49A8-91E8-7A3CA8C2E155}" sibTransId="{0C13C481-8EDB-4DB1-B8E6-F71B6A5E2230}"/>
    <dgm:cxn modelId="{DFB9F544-322E-44A5-A276-FE13A45E02FD}" type="presOf" srcId="{90990A59-54AA-4DD6-92E9-8275751919ED}" destId="{D1750CE9-5333-44C5-91C7-1D16AA70C3B7}" srcOrd="0" destOrd="0" presId="urn:microsoft.com/office/officeart/2005/8/layout/vList2"/>
    <dgm:cxn modelId="{EB636245-E5C5-4E40-802D-D9CA13D66C23}" type="presOf" srcId="{3B9C3C42-76E6-46BD-990F-F20287169E43}" destId="{7C9316A5-5893-498F-A95C-2AE010FF3EF2}" srcOrd="0" destOrd="0" presId="urn:microsoft.com/office/officeart/2005/8/layout/vList2"/>
    <dgm:cxn modelId="{5E61036A-87A4-4094-9AF2-00E52474A126}" srcId="{8EFEB809-2435-4131-9485-2B4CBF3DACCA}" destId="{3B9C3C42-76E6-46BD-990F-F20287169E43}" srcOrd="2" destOrd="0" parTransId="{F431FEC9-B9A4-486B-ADED-1293CEC11160}" sibTransId="{8BB800D9-E560-4D9B-895B-C540EFE9EAD7}"/>
    <dgm:cxn modelId="{2403A68E-4770-4C23-9841-EADCF4059246}" type="presOf" srcId="{98731F39-490D-4FF0-A897-2B41864BDE31}" destId="{DB0D7894-D796-4D68-89E3-3C71C88D5D39}" srcOrd="0" destOrd="0" presId="urn:microsoft.com/office/officeart/2005/8/layout/vList2"/>
    <dgm:cxn modelId="{7CD5EF92-ECDC-472B-A75A-B42C1952C8E3}" srcId="{8EFEB809-2435-4131-9485-2B4CBF3DACCA}" destId="{0F2752D9-F524-4593-98E0-60E7CA6AE175}" srcOrd="0" destOrd="0" parTransId="{03E6DB72-7FE5-4399-8DC6-C736FCDFD963}" sibTransId="{84011F40-D94A-4ED2-BFA0-ED926DB866D2}"/>
    <dgm:cxn modelId="{FA87F095-E20F-49FD-8A8D-C1CAAB3BE201}" srcId="{8EFEB809-2435-4131-9485-2B4CBF3DACCA}" destId="{9B4960C5-4AF0-4CEC-94D1-DA342827E219}" srcOrd="3" destOrd="0" parTransId="{6F5F006A-7D62-41DF-B8A4-F1834E543478}" sibTransId="{DA034F9E-2216-48B6-B7F6-29900A58A6F3}"/>
    <dgm:cxn modelId="{96D4BDA4-B7C1-4B77-ABD0-D08971F88E69}" type="presOf" srcId="{743760E8-4996-4BF0-9FAE-0AC4B55A67CE}" destId="{C70501D1-DFD5-408E-8E65-9181773A5754}" srcOrd="0" destOrd="0" presId="urn:microsoft.com/office/officeart/2005/8/layout/vList2"/>
    <dgm:cxn modelId="{CD6456B3-73AE-4B51-A1F9-4AA9CAF4756B}" srcId="{8EFEB809-2435-4131-9485-2B4CBF3DACCA}" destId="{90990A59-54AA-4DD6-92E9-8275751919ED}" srcOrd="5" destOrd="0" parTransId="{D63F2BF7-5BE3-4A20-B5F5-F5B3480D06D1}" sibTransId="{9C719489-FB77-4314-A8A9-49025E2B80A4}"/>
    <dgm:cxn modelId="{C8166CEC-9DD5-4959-BBFC-1C90851AE185}" type="presOf" srcId="{0F2752D9-F524-4593-98E0-60E7CA6AE175}" destId="{F109A8C8-088C-4522-9C38-EF6AE5D5E9B3}" srcOrd="0" destOrd="0" presId="urn:microsoft.com/office/officeart/2005/8/layout/vList2"/>
    <dgm:cxn modelId="{6A18F5EF-0D70-45B4-B21A-FE0BDC44A68A}" srcId="{8EFEB809-2435-4131-9485-2B4CBF3DACCA}" destId="{98731F39-490D-4FF0-A897-2B41864BDE31}" srcOrd="1" destOrd="0" parTransId="{40ABD3CE-79D5-4179-B6E9-EC063FE38FE8}" sibTransId="{56A5CD8A-FA24-4863-8CF6-79DBE6B6BCBC}"/>
    <dgm:cxn modelId="{AFE02B1D-DA56-4DB6-BD8B-F2774C411079}" type="presParOf" srcId="{200F58D7-8154-48EA-B2AB-05665E924839}" destId="{F109A8C8-088C-4522-9C38-EF6AE5D5E9B3}" srcOrd="0" destOrd="0" presId="urn:microsoft.com/office/officeart/2005/8/layout/vList2"/>
    <dgm:cxn modelId="{E25FF044-67A5-4CC5-8A01-6D0CE45C10AB}" type="presParOf" srcId="{200F58D7-8154-48EA-B2AB-05665E924839}" destId="{A3CCE870-6845-4176-AF3C-C53FD6E7DCDA}" srcOrd="1" destOrd="0" presId="urn:microsoft.com/office/officeart/2005/8/layout/vList2"/>
    <dgm:cxn modelId="{C0911568-7127-4505-8D4E-45DEA17743A5}" type="presParOf" srcId="{200F58D7-8154-48EA-B2AB-05665E924839}" destId="{DB0D7894-D796-4D68-89E3-3C71C88D5D39}" srcOrd="2" destOrd="0" presId="urn:microsoft.com/office/officeart/2005/8/layout/vList2"/>
    <dgm:cxn modelId="{D4CF2F2B-11D9-489F-BCC4-E60ABF77CC4B}" type="presParOf" srcId="{200F58D7-8154-48EA-B2AB-05665E924839}" destId="{B456CC73-D9F8-442A-B8C3-CB4D885CC564}" srcOrd="3" destOrd="0" presId="urn:microsoft.com/office/officeart/2005/8/layout/vList2"/>
    <dgm:cxn modelId="{3538483C-0CF0-46B5-B4F0-D143B490938E}" type="presParOf" srcId="{200F58D7-8154-48EA-B2AB-05665E924839}" destId="{7C9316A5-5893-498F-A95C-2AE010FF3EF2}" srcOrd="4" destOrd="0" presId="urn:microsoft.com/office/officeart/2005/8/layout/vList2"/>
    <dgm:cxn modelId="{DB70FC8E-D81B-447C-9E94-F73EB5362D75}" type="presParOf" srcId="{200F58D7-8154-48EA-B2AB-05665E924839}" destId="{C57F4C84-7798-4253-89CF-1AEE9372366F}" srcOrd="5" destOrd="0" presId="urn:microsoft.com/office/officeart/2005/8/layout/vList2"/>
    <dgm:cxn modelId="{0FA42B55-555E-4294-8220-9E398DCDD2D8}" type="presParOf" srcId="{200F58D7-8154-48EA-B2AB-05665E924839}" destId="{48790F55-10FB-412F-A5C5-15FD445706D4}" srcOrd="6" destOrd="0" presId="urn:microsoft.com/office/officeart/2005/8/layout/vList2"/>
    <dgm:cxn modelId="{651AF885-F665-4557-948D-E8B90C81A51D}" type="presParOf" srcId="{200F58D7-8154-48EA-B2AB-05665E924839}" destId="{B05EB302-3ED6-424D-9FB5-732160B92014}" srcOrd="7" destOrd="0" presId="urn:microsoft.com/office/officeart/2005/8/layout/vList2"/>
    <dgm:cxn modelId="{25450F45-7DCD-48A3-B089-CCE41D74A3C8}" type="presParOf" srcId="{200F58D7-8154-48EA-B2AB-05665E924839}" destId="{C70501D1-DFD5-408E-8E65-9181773A5754}" srcOrd="8" destOrd="0" presId="urn:microsoft.com/office/officeart/2005/8/layout/vList2"/>
    <dgm:cxn modelId="{1EE30ED0-1DA7-48EC-BF04-FEF7453729A0}" type="presParOf" srcId="{200F58D7-8154-48EA-B2AB-05665E924839}" destId="{7BE74628-877B-408C-978D-A3FADAE4ACAE}" srcOrd="9" destOrd="0" presId="urn:microsoft.com/office/officeart/2005/8/layout/vList2"/>
    <dgm:cxn modelId="{94E94227-5698-45BB-94E9-1D0906920A8B}" type="presParOf" srcId="{200F58D7-8154-48EA-B2AB-05665E924839}" destId="{D1750CE9-5333-44C5-91C7-1D16AA70C3B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D8152D-1B7B-4137-B95D-9BB8525EB95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7F8F46F-59D4-402F-89FB-4C1498DC41DE}">
      <dgm:prSet/>
      <dgm:spPr>
        <a:solidFill>
          <a:schemeClr val="accent1">
            <a:lumMod val="75000"/>
          </a:schemeClr>
        </a:solidFill>
      </dgm:spPr>
      <dgm:t>
        <a:bodyPr/>
        <a:lstStyle/>
        <a:p>
          <a:r>
            <a:rPr lang="en-US" dirty="0"/>
            <a:t>Answer the 6 main questions</a:t>
          </a:r>
        </a:p>
      </dgm:t>
    </dgm:pt>
    <dgm:pt modelId="{C29C2D79-A519-4C75-8C4F-049F5525E439}" type="parTrans" cxnId="{0E8B583A-D774-4420-A279-D232C4A3A8F0}">
      <dgm:prSet/>
      <dgm:spPr/>
      <dgm:t>
        <a:bodyPr/>
        <a:lstStyle/>
        <a:p>
          <a:endParaRPr lang="en-US"/>
        </a:p>
      </dgm:t>
    </dgm:pt>
    <dgm:pt modelId="{FBD9E46C-A998-4FA5-9048-A651E91D50F2}" type="sibTrans" cxnId="{0E8B583A-D774-4420-A279-D232C4A3A8F0}">
      <dgm:prSet/>
      <dgm:spPr/>
      <dgm:t>
        <a:bodyPr/>
        <a:lstStyle/>
        <a:p>
          <a:endParaRPr lang="en-US"/>
        </a:p>
      </dgm:t>
    </dgm:pt>
    <dgm:pt modelId="{5E2BB3C4-13E0-4649-B411-5D36184CD652}">
      <dgm:prSet/>
      <dgm:spPr>
        <a:solidFill>
          <a:schemeClr val="accent1">
            <a:lumMod val="75000"/>
          </a:schemeClr>
        </a:solidFill>
      </dgm:spPr>
      <dgm:t>
        <a:bodyPr/>
        <a:lstStyle/>
        <a:p>
          <a:r>
            <a:rPr lang="en-US" dirty="0"/>
            <a:t>If “Yes” then sub-questions are populated</a:t>
          </a:r>
        </a:p>
      </dgm:t>
    </dgm:pt>
    <dgm:pt modelId="{306BBBBF-D8EB-4F2F-8C08-B877C1254FC8}" type="parTrans" cxnId="{BD8405F4-2770-49C0-BF19-F9C916390D39}">
      <dgm:prSet/>
      <dgm:spPr/>
      <dgm:t>
        <a:bodyPr/>
        <a:lstStyle/>
        <a:p>
          <a:endParaRPr lang="en-US"/>
        </a:p>
      </dgm:t>
    </dgm:pt>
    <dgm:pt modelId="{11CEF7E6-CFA6-457A-A836-B5C411F284F5}" type="sibTrans" cxnId="{BD8405F4-2770-49C0-BF19-F9C916390D39}">
      <dgm:prSet/>
      <dgm:spPr/>
      <dgm:t>
        <a:bodyPr/>
        <a:lstStyle/>
        <a:p>
          <a:endParaRPr lang="en-US"/>
        </a:p>
      </dgm:t>
    </dgm:pt>
    <dgm:pt modelId="{56329C66-FC20-49CB-B075-C904F22D32B5}">
      <dgm:prSet/>
      <dgm:spPr>
        <a:solidFill>
          <a:schemeClr val="accent1">
            <a:lumMod val="75000"/>
          </a:schemeClr>
        </a:solidFill>
      </dgm:spPr>
      <dgm:t>
        <a:bodyPr/>
        <a:lstStyle/>
        <a:p>
          <a:r>
            <a:rPr lang="en-US" dirty="0"/>
            <a:t>Ability to save and finish Questionnaires later</a:t>
          </a:r>
        </a:p>
      </dgm:t>
    </dgm:pt>
    <dgm:pt modelId="{CCD40761-04CB-41DA-AA2F-15F9424A30DD}" type="parTrans" cxnId="{0D5D648A-1CAF-4DDE-9791-19A99A58C4DF}">
      <dgm:prSet/>
      <dgm:spPr/>
      <dgm:t>
        <a:bodyPr/>
        <a:lstStyle/>
        <a:p>
          <a:endParaRPr lang="en-US"/>
        </a:p>
      </dgm:t>
    </dgm:pt>
    <dgm:pt modelId="{828A86F7-A957-426F-9918-7208A4FDDD8D}" type="sibTrans" cxnId="{0D5D648A-1CAF-4DDE-9791-19A99A58C4DF}">
      <dgm:prSet/>
      <dgm:spPr/>
      <dgm:t>
        <a:bodyPr/>
        <a:lstStyle/>
        <a:p>
          <a:endParaRPr lang="en-US"/>
        </a:p>
      </dgm:t>
    </dgm:pt>
    <dgm:pt modelId="{CB5FF04C-30B2-4D33-BEC8-CA53B8666999}">
      <dgm:prSet/>
      <dgm:spPr>
        <a:solidFill>
          <a:schemeClr val="accent1">
            <a:lumMod val="75000"/>
          </a:schemeClr>
        </a:solidFill>
      </dgm:spPr>
      <dgm:t>
        <a:bodyPr/>
        <a:lstStyle/>
        <a:p>
          <a:r>
            <a:rPr lang="en-US" dirty="0"/>
            <a:t>Ability to enter multiple jobs</a:t>
          </a:r>
        </a:p>
      </dgm:t>
    </dgm:pt>
    <dgm:pt modelId="{346216B2-DD1B-4391-8345-6FA5C327FAD8}" type="parTrans" cxnId="{D0C09420-3840-4B7B-90F7-55DE04BED22C}">
      <dgm:prSet/>
      <dgm:spPr/>
      <dgm:t>
        <a:bodyPr/>
        <a:lstStyle/>
        <a:p>
          <a:endParaRPr lang="en-US"/>
        </a:p>
      </dgm:t>
    </dgm:pt>
    <dgm:pt modelId="{3180A996-2A04-406E-84B9-FE8906B0A797}" type="sibTrans" cxnId="{D0C09420-3840-4B7B-90F7-55DE04BED22C}">
      <dgm:prSet/>
      <dgm:spPr/>
      <dgm:t>
        <a:bodyPr/>
        <a:lstStyle/>
        <a:p>
          <a:endParaRPr lang="en-US"/>
        </a:p>
      </dgm:t>
    </dgm:pt>
    <dgm:pt modelId="{9BD624D6-B430-4C0D-951D-6EDB495CA100}">
      <dgm:prSet/>
      <dgm:spPr>
        <a:solidFill>
          <a:schemeClr val="accent1">
            <a:lumMod val="75000"/>
          </a:schemeClr>
        </a:solidFill>
      </dgm:spPr>
      <dgm:t>
        <a:bodyPr/>
        <a:lstStyle/>
        <a:p>
          <a:r>
            <a:rPr lang="en-US" dirty="0"/>
            <a:t>System will not allow you to submit without all sub-questions answered</a:t>
          </a:r>
        </a:p>
      </dgm:t>
    </dgm:pt>
    <dgm:pt modelId="{A221971C-AAF1-43B6-91DC-9A04E63B3350}" type="parTrans" cxnId="{9B579F9A-FBE5-4198-A033-5EB81C6F1E7C}">
      <dgm:prSet/>
      <dgm:spPr/>
      <dgm:t>
        <a:bodyPr/>
        <a:lstStyle/>
        <a:p>
          <a:endParaRPr lang="en-US"/>
        </a:p>
      </dgm:t>
    </dgm:pt>
    <dgm:pt modelId="{4568704A-F74B-40D6-AAB2-9F43A8D86CD5}" type="sibTrans" cxnId="{9B579F9A-FBE5-4198-A033-5EB81C6F1E7C}">
      <dgm:prSet/>
      <dgm:spPr/>
      <dgm:t>
        <a:bodyPr/>
        <a:lstStyle/>
        <a:p>
          <a:endParaRPr lang="en-US"/>
        </a:p>
      </dgm:t>
    </dgm:pt>
    <dgm:pt modelId="{40FF0B91-9FB3-4F66-8242-58C6366523B8}">
      <dgm:prSet/>
      <dgm:spPr>
        <a:solidFill>
          <a:schemeClr val="accent1">
            <a:lumMod val="75000"/>
          </a:schemeClr>
        </a:solidFill>
      </dgm:spPr>
      <dgm:t>
        <a:bodyPr/>
        <a:lstStyle/>
        <a:p>
          <a:r>
            <a:rPr lang="en-US" dirty="0"/>
            <a:t>Review data entry within the Summary prior to submitting</a:t>
          </a:r>
        </a:p>
      </dgm:t>
    </dgm:pt>
    <dgm:pt modelId="{2ECD1F55-FA79-4EE3-999B-D9081AACB73B}" type="parTrans" cxnId="{9659863B-839E-4B0B-86C1-D2E1C8B7D7BD}">
      <dgm:prSet/>
      <dgm:spPr/>
      <dgm:t>
        <a:bodyPr/>
        <a:lstStyle/>
        <a:p>
          <a:endParaRPr lang="en-US"/>
        </a:p>
      </dgm:t>
    </dgm:pt>
    <dgm:pt modelId="{749B4287-2F50-4F9F-9CEA-B102B9DE841E}" type="sibTrans" cxnId="{9659863B-839E-4B0B-86C1-D2E1C8B7D7BD}">
      <dgm:prSet/>
      <dgm:spPr/>
      <dgm:t>
        <a:bodyPr/>
        <a:lstStyle/>
        <a:p>
          <a:endParaRPr lang="en-US"/>
        </a:p>
      </dgm:t>
    </dgm:pt>
    <dgm:pt modelId="{2D4E6162-88D5-44EF-99BB-545732F866D0}">
      <dgm:prSet/>
      <dgm:spPr>
        <a:solidFill>
          <a:schemeClr val="accent1">
            <a:lumMod val="75000"/>
          </a:schemeClr>
        </a:solidFill>
      </dgm:spPr>
      <dgm:t>
        <a:bodyPr/>
        <a:lstStyle/>
        <a:p>
          <a:r>
            <a:rPr lang="en-US" dirty="0"/>
            <a:t>Once Questionnaire is submitted, you are not able to edit </a:t>
          </a:r>
        </a:p>
      </dgm:t>
    </dgm:pt>
    <dgm:pt modelId="{E8E8D228-89B0-4FD9-BF7B-444C27C08A3B}" type="parTrans" cxnId="{3F582A43-B011-4A71-9430-8D4419B78240}">
      <dgm:prSet/>
      <dgm:spPr/>
      <dgm:t>
        <a:bodyPr/>
        <a:lstStyle/>
        <a:p>
          <a:endParaRPr lang="en-US"/>
        </a:p>
      </dgm:t>
    </dgm:pt>
    <dgm:pt modelId="{15AA9D84-2718-4EC3-8C84-3398C7F78CA7}" type="sibTrans" cxnId="{3F582A43-B011-4A71-9430-8D4419B78240}">
      <dgm:prSet/>
      <dgm:spPr/>
      <dgm:t>
        <a:bodyPr/>
        <a:lstStyle/>
        <a:p>
          <a:endParaRPr lang="en-US"/>
        </a:p>
      </dgm:t>
    </dgm:pt>
    <dgm:pt modelId="{1F0C5AB6-56C7-4287-8444-B0929841E1AA}" type="pres">
      <dgm:prSet presAssocID="{25D8152D-1B7B-4137-B95D-9BB8525EB95A}" presName="Name0" presStyleCnt="0">
        <dgm:presLayoutVars>
          <dgm:dir/>
          <dgm:resizeHandles val="exact"/>
        </dgm:presLayoutVars>
      </dgm:prSet>
      <dgm:spPr/>
    </dgm:pt>
    <dgm:pt modelId="{4554079C-ACA5-4367-A2AE-BF5CA8B8ACEC}" type="pres">
      <dgm:prSet presAssocID="{07F8F46F-59D4-402F-89FB-4C1498DC41DE}" presName="node" presStyleLbl="node1" presStyleIdx="0" presStyleCnt="7">
        <dgm:presLayoutVars>
          <dgm:bulletEnabled val="1"/>
        </dgm:presLayoutVars>
      </dgm:prSet>
      <dgm:spPr/>
    </dgm:pt>
    <dgm:pt modelId="{2B960983-0A74-4B64-88AF-513C45EA556F}" type="pres">
      <dgm:prSet presAssocID="{FBD9E46C-A998-4FA5-9048-A651E91D50F2}" presName="sibTrans" presStyleLbl="sibTrans1D1" presStyleIdx="0" presStyleCnt="6"/>
      <dgm:spPr/>
    </dgm:pt>
    <dgm:pt modelId="{5BE79C61-17F5-46F6-AAC2-E8D885B81380}" type="pres">
      <dgm:prSet presAssocID="{FBD9E46C-A998-4FA5-9048-A651E91D50F2}" presName="connectorText" presStyleLbl="sibTrans1D1" presStyleIdx="0" presStyleCnt="6"/>
      <dgm:spPr/>
    </dgm:pt>
    <dgm:pt modelId="{64E5FE2E-7527-42AF-8E27-16F6F9506521}" type="pres">
      <dgm:prSet presAssocID="{5E2BB3C4-13E0-4649-B411-5D36184CD652}" presName="node" presStyleLbl="node1" presStyleIdx="1" presStyleCnt="7">
        <dgm:presLayoutVars>
          <dgm:bulletEnabled val="1"/>
        </dgm:presLayoutVars>
      </dgm:prSet>
      <dgm:spPr/>
    </dgm:pt>
    <dgm:pt modelId="{18B7732E-2130-4C22-9B50-BBB599A8BBA5}" type="pres">
      <dgm:prSet presAssocID="{11CEF7E6-CFA6-457A-A836-B5C411F284F5}" presName="sibTrans" presStyleLbl="sibTrans1D1" presStyleIdx="1" presStyleCnt="6"/>
      <dgm:spPr/>
    </dgm:pt>
    <dgm:pt modelId="{BE7305B6-3D05-4880-B3D3-0EA194C96C15}" type="pres">
      <dgm:prSet presAssocID="{11CEF7E6-CFA6-457A-A836-B5C411F284F5}" presName="connectorText" presStyleLbl="sibTrans1D1" presStyleIdx="1" presStyleCnt="6"/>
      <dgm:spPr/>
    </dgm:pt>
    <dgm:pt modelId="{C8E3FA1C-6475-43BE-B86E-B717AE5096A5}" type="pres">
      <dgm:prSet presAssocID="{56329C66-FC20-49CB-B075-C904F22D32B5}" presName="node" presStyleLbl="node1" presStyleIdx="2" presStyleCnt="7">
        <dgm:presLayoutVars>
          <dgm:bulletEnabled val="1"/>
        </dgm:presLayoutVars>
      </dgm:prSet>
      <dgm:spPr/>
    </dgm:pt>
    <dgm:pt modelId="{1C39D7EA-B7BD-40BC-A6FA-976D09247A82}" type="pres">
      <dgm:prSet presAssocID="{828A86F7-A957-426F-9918-7208A4FDDD8D}" presName="sibTrans" presStyleLbl="sibTrans1D1" presStyleIdx="2" presStyleCnt="6"/>
      <dgm:spPr/>
    </dgm:pt>
    <dgm:pt modelId="{C6C8B692-F74D-43A7-AC4E-C9E577A1D19C}" type="pres">
      <dgm:prSet presAssocID="{828A86F7-A957-426F-9918-7208A4FDDD8D}" presName="connectorText" presStyleLbl="sibTrans1D1" presStyleIdx="2" presStyleCnt="6"/>
      <dgm:spPr/>
    </dgm:pt>
    <dgm:pt modelId="{0F2C41D3-42E1-46A1-9E86-F7AEA75739F3}" type="pres">
      <dgm:prSet presAssocID="{CB5FF04C-30B2-4D33-BEC8-CA53B8666999}" presName="node" presStyleLbl="node1" presStyleIdx="3" presStyleCnt="7">
        <dgm:presLayoutVars>
          <dgm:bulletEnabled val="1"/>
        </dgm:presLayoutVars>
      </dgm:prSet>
      <dgm:spPr/>
    </dgm:pt>
    <dgm:pt modelId="{1F7AEEFA-E36E-42BE-9DEE-2638042C996B}" type="pres">
      <dgm:prSet presAssocID="{3180A996-2A04-406E-84B9-FE8906B0A797}" presName="sibTrans" presStyleLbl="sibTrans1D1" presStyleIdx="3" presStyleCnt="6"/>
      <dgm:spPr/>
    </dgm:pt>
    <dgm:pt modelId="{21C55243-0764-4105-B022-ED6EC374FF50}" type="pres">
      <dgm:prSet presAssocID="{3180A996-2A04-406E-84B9-FE8906B0A797}" presName="connectorText" presStyleLbl="sibTrans1D1" presStyleIdx="3" presStyleCnt="6"/>
      <dgm:spPr/>
    </dgm:pt>
    <dgm:pt modelId="{AA66840A-9D7B-40B1-B5BD-84A87B7EA3B4}" type="pres">
      <dgm:prSet presAssocID="{9BD624D6-B430-4C0D-951D-6EDB495CA100}" presName="node" presStyleLbl="node1" presStyleIdx="4" presStyleCnt="7">
        <dgm:presLayoutVars>
          <dgm:bulletEnabled val="1"/>
        </dgm:presLayoutVars>
      </dgm:prSet>
      <dgm:spPr/>
    </dgm:pt>
    <dgm:pt modelId="{1BD3F7F7-3FC8-4231-944C-5EC4012CA3F4}" type="pres">
      <dgm:prSet presAssocID="{4568704A-F74B-40D6-AAB2-9F43A8D86CD5}" presName="sibTrans" presStyleLbl="sibTrans1D1" presStyleIdx="4" presStyleCnt="6"/>
      <dgm:spPr/>
    </dgm:pt>
    <dgm:pt modelId="{89401704-1A55-4B9C-9E09-308B0AA06C12}" type="pres">
      <dgm:prSet presAssocID="{4568704A-F74B-40D6-AAB2-9F43A8D86CD5}" presName="connectorText" presStyleLbl="sibTrans1D1" presStyleIdx="4" presStyleCnt="6"/>
      <dgm:spPr/>
    </dgm:pt>
    <dgm:pt modelId="{32A38CB5-3EC5-46BC-97B3-68A145C9424B}" type="pres">
      <dgm:prSet presAssocID="{40FF0B91-9FB3-4F66-8242-58C6366523B8}" presName="node" presStyleLbl="node1" presStyleIdx="5" presStyleCnt="7">
        <dgm:presLayoutVars>
          <dgm:bulletEnabled val="1"/>
        </dgm:presLayoutVars>
      </dgm:prSet>
      <dgm:spPr/>
    </dgm:pt>
    <dgm:pt modelId="{96EBD23D-89E9-467B-992D-37D22936A22C}" type="pres">
      <dgm:prSet presAssocID="{749B4287-2F50-4F9F-9CEA-B102B9DE841E}" presName="sibTrans" presStyleLbl="sibTrans1D1" presStyleIdx="5" presStyleCnt="6"/>
      <dgm:spPr/>
    </dgm:pt>
    <dgm:pt modelId="{E8BC43D7-4F39-49B8-9B43-D463A81ED116}" type="pres">
      <dgm:prSet presAssocID="{749B4287-2F50-4F9F-9CEA-B102B9DE841E}" presName="connectorText" presStyleLbl="sibTrans1D1" presStyleIdx="5" presStyleCnt="6"/>
      <dgm:spPr/>
    </dgm:pt>
    <dgm:pt modelId="{3779EEF5-A898-4437-8CBB-C3CFC0308192}" type="pres">
      <dgm:prSet presAssocID="{2D4E6162-88D5-44EF-99BB-545732F866D0}" presName="node" presStyleLbl="node1" presStyleIdx="6" presStyleCnt="7">
        <dgm:presLayoutVars>
          <dgm:bulletEnabled val="1"/>
        </dgm:presLayoutVars>
      </dgm:prSet>
      <dgm:spPr/>
    </dgm:pt>
  </dgm:ptLst>
  <dgm:cxnLst>
    <dgm:cxn modelId="{9B16AB09-F0E0-4554-A38E-E3EE6ABA35C7}" type="presOf" srcId="{40FF0B91-9FB3-4F66-8242-58C6366523B8}" destId="{32A38CB5-3EC5-46BC-97B3-68A145C9424B}" srcOrd="0" destOrd="0" presId="urn:microsoft.com/office/officeart/2005/8/layout/bProcess3"/>
    <dgm:cxn modelId="{D0C09420-3840-4B7B-90F7-55DE04BED22C}" srcId="{25D8152D-1B7B-4137-B95D-9BB8525EB95A}" destId="{CB5FF04C-30B2-4D33-BEC8-CA53B8666999}" srcOrd="3" destOrd="0" parTransId="{346216B2-DD1B-4391-8345-6FA5C327FAD8}" sibTransId="{3180A996-2A04-406E-84B9-FE8906B0A797}"/>
    <dgm:cxn modelId="{A4CF522F-AF0C-48CA-8C22-C7B0EE6504EC}" type="presOf" srcId="{4568704A-F74B-40D6-AAB2-9F43A8D86CD5}" destId="{1BD3F7F7-3FC8-4231-944C-5EC4012CA3F4}" srcOrd="0" destOrd="0" presId="urn:microsoft.com/office/officeart/2005/8/layout/bProcess3"/>
    <dgm:cxn modelId="{FE4F1530-30DC-477E-87FA-4C295B7F65FC}" type="presOf" srcId="{3180A996-2A04-406E-84B9-FE8906B0A797}" destId="{1F7AEEFA-E36E-42BE-9DEE-2638042C996B}" srcOrd="0" destOrd="0" presId="urn:microsoft.com/office/officeart/2005/8/layout/bProcess3"/>
    <dgm:cxn modelId="{2EC4AC30-7468-4803-A16D-3DABA4629671}" type="presOf" srcId="{5E2BB3C4-13E0-4649-B411-5D36184CD652}" destId="{64E5FE2E-7527-42AF-8E27-16F6F9506521}" srcOrd="0" destOrd="0" presId="urn:microsoft.com/office/officeart/2005/8/layout/bProcess3"/>
    <dgm:cxn modelId="{31BCD533-874B-4621-9204-5748E3DDD9DD}" type="presOf" srcId="{3180A996-2A04-406E-84B9-FE8906B0A797}" destId="{21C55243-0764-4105-B022-ED6EC374FF50}" srcOrd="1" destOrd="0" presId="urn:microsoft.com/office/officeart/2005/8/layout/bProcess3"/>
    <dgm:cxn modelId="{58478D37-B4ED-4A42-9BB7-7AAE53E60EAB}" type="presOf" srcId="{CB5FF04C-30B2-4D33-BEC8-CA53B8666999}" destId="{0F2C41D3-42E1-46A1-9E86-F7AEA75739F3}" srcOrd="0" destOrd="0" presId="urn:microsoft.com/office/officeart/2005/8/layout/bProcess3"/>
    <dgm:cxn modelId="{0E8B583A-D774-4420-A279-D232C4A3A8F0}" srcId="{25D8152D-1B7B-4137-B95D-9BB8525EB95A}" destId="{07F8F46F-59D4-402F-89FB-4C1498DC41DE}" srcOrd="0" destOrd="0" parTransId="{C29C2D79-A519-4C75-8C4F-049F5525E439}" sibTransId="{FBD9E46C-A998-4FA5-9048-A651E91D50F2}"/>
    <dgm:cxn modelId="{9659863B-839E-4B0B-86C1-D2E1C8B7D7BD}" srcId="{25D8152D-1B7B-4137-B95D-9BB8525EB95A}" destId="{40FF0B91-9FB3-4F66-8242-58C6366523B8}" srcOrd="5" destOrd="0" parTransId="{2ECD1F55-FA79-4EE3-999B-D9081AACB73B}" sibTransId="{749B4287-2F50-4F9F-9CEA-B102B9DE841E}"/>
    <dgm:cxn modelId="{3F582A43-B011-4A71-9430-8D4419B78240}" srcId="{25D8152D-1B7B-4137-B95D-9BB8525EB95A}" destId="{2D4E6162-88D5-44EF-99BB-545732F866D0}" srcOrd="6" destOrd="0" parTransId="{E8E8D228-89B0-4FD9-BF7B-444C27C08A3B}" sibTransId="{15AA9D84-2718-4EC3-8C84-3398C7F78CA7}"/>
    <dgm:cxn modelId="{CFE92844-9FC6-49AC-AC08-8874D6B69540}" type="presOf" srcId="{749B4287-2F50-4F9F-9CEA-B102B9DE841E}" destId="{96EBD23D-89E9-467B-992D-37D22936A22C}" srcOrd="0" destOrd="0" presId="urn:microsoft.com/office/officeart/2005/8/layout/bProcess3"/>
    <dgm:cxn modelId="{3D4D1467-38B0-4A48-9594-57D690E771A8}" type="presOf" srcId="{2D4E6162-88D5-44EF-99BB-545732F866D0}" destId="{3779EEF5-A898-4437-8CBB-C3CFC0308192}" srcOrd="0" destOrd="0" presId="urn:microsoft.com/office/officeart/2005/8/layout/bProcess3"/>
    <dgm:cxn modelId="{0814D549-4F1C-4B0A-8331-519FF093E96E}" type="presOf" srcId="{FBD9E46C-A998-4FA5-9048-A651E91D50F2}" destId="{2B960983-0A74-4B64-88AF-513C45EA556F}" srcOrd="0" destOrd="0" presId="urn:microsoft.com/office/officeart/2005/8/layout/bProcess3"/>
    <dgm:cxn modelId="{11391172-9F1D-454A-8781-5D18F3FC9A0F}" type="presOf" srcId="{9BD624D6-B430-4C0D-951D-6EDB495CA100}" destId="{AA66840A-9D7B-40B1-B5BD-84A87B7EA3B4}" srcOrd="0" destOrd="0" presId="urn:microsoft.com/office/officeart/2005/8/layout/bProcess3"/>
    <dgm:cxn modelId="{FD74977B-4E2C-4A0E-BA5D-5383175136F5}" type="presOf" srcId="{4568704A-F74B-40D6-AAB2-9F43A8D86CD5}" destId="{89401704-1A55-4B9C-9E09-308B0AA06C12}" srcOrd="1" destOrd="0" presId="urn:microsoft.com/office/officeart/2005/8/layout/bProcess3"/>
    <dgm:cxn modelId="{F4459A84-7A8C-43C8-8F60-EC0090E9163F}" type="presOf" srcId="{07F8F46F-59D4-402F-89FB-4C1498DC41DE}" destId="{4554079C-ACA5-4367-A2AE-BF5CA8B8ACEC}" srcOrd="0" destOrd="0" presId="urn:microsoft.com/office/officeart/2005/8/layout/bProcess3"/>
    <dgm:cxn modelId="{772B1D88-343A-4480-A5DA-9796CB5128E3}" type="presOf" srcId="{FBD9E46C-A998-4FA5-9048-A651E91D50F2}" destId="{5BE79C61-17F5-46F6-AAC2-E8D885B81380}" srcOrd="1" destOrd="0" presId="urn:microsoft.com/office/officeart/2005/8/layout/bProcess3"/>
    <dgm:cxn modelId="{0D5D648A-1CAF-4DDE-9791-19A99A58C4DF}" srcId="{25D8152D-1B7B-4137-B95D-9BB8525EB95A}" destId="{56329C66-FC20-49CB-B075-C904F22D32B5}" srcOrd="2" destOrd="0" parTransId="{CCD40761-04CB-41DA-AA2F-15F9424A30DD}" sibTransId="{828A86F7-A957-426F-9918-7208A4FDDD8D}"/>
    <dgm:cxn modelId="{9B579F9A-FBE5-4198-A033-5EB81C6F1E7C}" srcId="{25D8152D-1B7B-4137-B95D-9BB8525EB95A}" destId="{9BD624D6-B430-4C0D-951D-6EDB495CA100}" srcOrd="4" destOrd="0" parTransId="{A221971C-AAF1-43B6-91DC-9A04E63B3350}" sibTransId="{4568704A-F74B-40D6-AAB2-9F43A8D86CD5}"/>
    <dgm:cxn modelId="{31A3F1A3-93E6-410A-843C-D97FA365EC83}" type="presOf" srcId="{56329C66-FC20-49CB-B075-C904F22D32B5}" destId="{C8E3FA1C-6475-43BE-B86E-B717AE5096A5}" srcOrd="0" destOrd="0" presId="urn:microsoft.com/office/officeart/2005/8/layout/bProcess3"/>
    <dgm:cxn modelId="{9DF883A5-4B15-481B-997D-E231BF7777B6}" type="presOf" srcId="{749B4287-2F50-4F9F-9CEA-B102B9DE841E}" destId="{E8BC43D7-4F39-49B8-9B43-D463A81ED116}" srcOrd="1" destOrd="0" presId="urn:microsoft.com/office/officeart/2005/8/layout/bProcess3"/>
    <dgm:cxn modelId="{31701FAB-5D72-4296-866B-1A70E45D63C9}" type="presOf" srcId="{25D8152D-1B7B-4137-B95D-9BB8525EB95A}" destId="{1F0C5AB6-56C7-4287-8444-B0929841E1AA}" srcOrd="0" destOrd="0" presId="urn:microsoft.com/office/officeart/2005/8/layout/bProcess3"/>
    <dgm:cxn modelId="{23E226AD-36E9-40D6-A15E-D9714B8A4D4E}" type="presOf" srcId="{11CEF7E6-CFA6-457A-A836-B5C411F284F5}" destId="{BE7305B6-3D05-4880-B3D3-0EA194C96C15}" srcOrd="1" destOrd="0" presId="urn:microsoft.com/office/officeart/2005/8/layout/bProcess3"/>
    <dgm:cxn modelId="{8590A3B9-D4F8-4494-88F3-7C68FA357870}" type="presOf" srcId="{11CEF7E6-CFA6-457A-A836-B5C411F284F5}" destId="{18B7732E-2130-4C22-9B50-BBB599A8BBA5}" srcOrd="0" destOrd="0" presId="urn:microsoft.com/office/officeart/2005/8/layout/bProcess3"/>
    <dgm:cxn modelId="{7791BFB9-25D0-419B-AF13-E7C47B20A3FF}" type="presOf" srcId="{828A86F7-A957-426F-9918-7208A4FDDD8D}" destId="{1C39D7EA-B7BD-40BC-A6FA-976D09247A82}" srcOrd="0" destOrd="0" presId="urn:microsoft.com/office/officeart/2005/8/layout/bProcess3"/>
    <dgm:cxn modelId="{4A2213ED-37B5-40AB-BF24-B471D7BA2391}" type="presOf" srcId="{828A86F7-A957-426F-9918-7208A4FDDD8D}" destId="{C6C8B692-F74D-43A7-AC4E-C9E577A1D19C}" srcOrd="1" destOrd="0" presId="urn:microsoft.com/office/officeart/2005/8/layout/bProcess3"/>
    <dgm:cxn modelId="{BD8405F4-2770-49C0-BF19-F9C916390D39}" srcId="{25D8152D-1B7B-4137-B95D-9BB8525EB95A}" destId="{5E2BB3C4-13E0-4649-B411-5D36184CD652}" srcOrd="1" destOrd="0" parTransId="{306BBBBF-D8EB-4F2F-8C08-B877C1254FC8}" sibTransId="{11CEF7E6-CFA6-457A-A836-B5C411F284F5}"/>
    <dgm:cxn modelId="{E4988F35-3FF8-4E29-8EFB-A7000D538BF3}" type="presParOf" srcId="{1F0C5AB6-56C7-4287-8444-B0929841E1AA}" destId="{4554079C-ACA5-4367-A2AE-BF5CA8B8ACEC}" srcOrd="0" destOrd="0" presId="urn:microsoft.com/office/officeart/2005/8/layout/bProcess3"/>
    <dgm:cxn modelId="{543D36B9-5287-458C-90A8-9FFFF1A4C2FE}" type="presParOf" srcId="{1F0C5AB6-56C7-4287-8444-B0929841E1AA}" destId="{2B960983-0A74-4B64-88AF-513C45EA556F}" srcOrd="1" destOrd="0" presId="urn:microsoft.com/office/officeart/2005/8/layout/bProcess3"/>
    <dgm:cxn modelId="{4F6B6357-CF13-4307-BDAD-01AF87858784}" type="presParOf" srcId="{2B960983-0A74-4B64-88AF-513C45EA556F}" destId="{5BE79C61-17F5-46F6-AAC2-E8D885B81380}" srcOrd="0" destOrd="0" presId="urn:microsoft.com/office/officeart/2005/8/layout/bProcess3"/>
    <dgm:cxn modelId="{D27B0080-2E39-4F5A-AA51-0DFABB47E092}" type="presParOf" srcId="{1F0C5AB6-56C7-4287-8444-B0929841E1AA}" destId="{64E5FE2E-7527-42AF-8E27-16F6F9506521}" srcOrd="2" destOrd="0" presId="urn:microsoft.com/office/officeart/2005/8/layout/bProcess3"/>
    <dgm:cxn modelId="{DC0117D2-0C3E-4F79-B670-4A305DC1AD4E}" type="presParOf" srcId="{1F0C5AB6-56C7-4287-8444-B0929841E1AA}" destId="{18B7732E-2130-4C22-9B50-BBB599A8BBA5}" srcOrd="3" destOrd="0" presId="urn:microsoft.com/office/officeart/2005/8/layout/bProcess3"/>
    <dgm:cxn modelId="{013862D4-9809-4182-B5EE-DD5DD784472F}" type="presParOf" srcId="{18B7732E-2130-4C22-9B50-BBB599A8BBA5}" destId="{BE7305B6-3D05-4880-B3D3-0EA194C96C15}" srcOrd="0" destOrd="0" presId="urn:microsoft.com/office/officeart/2005/8/layout/bProcess3"/>
    <dgm:cxn modelId="{15465D4D-C75E-444F-A41C-D654E3270E56}" type="presParOf" srcId="{1F0C5AB6-56C7-4287-8444-B0929841E1AA}" destId="{C8E3FA1C-6475-43BE-B86E-B717AE5096A5}" srcOrd="4" destOrd="0" presId="urn:microsoft.com/office/officeart/2005/8/layout/bProcess3"/>
    <dgm:cxn modelId="{23ABCB2B-5CEA-4FA2-907B-2B2B9B6ECB7F}" type="presParOf" srcId="{1F0C5AB6-56C7-4287-8444-B0929841E1AA}" destId="{1C39D7EA-B7BD-40BC-A6FA-976D09247A82}" srcOrd="5" destOrd="0" presId="urn:microsoft.com/office/officeart/2005/8/layout/bProcess3"/>
    <dgm:cxn modelId="{2C1F28C0-2DE3-4019-941C-26CBF0106BA6}" type="presParOf" srcId="{1C39D7EA-B7BD-40BC-A6FA-976D09247A82}" destId="{C6C8B692-F74D-43A7-AC4E-C9E577A1D19C}" srcOrd="0" destOrd="0" presId="urn:microsoft.com/office/officeart/2005/8/layout/bProcess3"/>
    <dgm:cxn modelId="{EE22CF4E-4E6F-41F3-A109-61CB8175DA9C}" type="presParOf" srcId="{1F0C5AB6-56C7-4287-8444-B0929841E1AA}" destId="{0F2C41D3-42E1-46A1-9E86-F7AEA75739F3}" srcOrd="6" destOrd="0" presId="urn:microsoft.com/office/officeart/2005/8/layout/bProcess3"/>
    <dgm:cxn modelId="{876C0E1C-03E4-468A-9A28-094B75F3FE87}" type="presParOf" srcId="{1F0C5AB6-56C7-4287-8444-B0929841E1AA}" destId="{1F7AEEFA-E36E-42BE-9DEE-2638042C996B}" srcOrd="7" destOrd="0" presId="urn:microsoft.com/office/officeart/2005/8/layout/bProcess3"/>
    <dgm:cxn modelId="{71FD3BE1-828C-4D39-952B-52318911E0CA}" type="presParOf" srcId="{1F7AEEFA-E36E-42BE-9DEE-2638042C996B}" destId="{21C55243-0764-4105-B022-ED6EC374FF50}" srcOrd="0" destOrd="0" presId="urn:microsoft.com/office/officeart/2005/8/layout/bProcess3"/>
    <dgm:cxn modelId="{9968A501-3022-4549-B919-C3A4D061899B}" type="presParOf" srcId="{1F0C5AB6-56C7-4287-8444-B0929841E1AA}" destId="{AA66840A-9D7B-40B1-B5BD-84A87B7EA3B4}" srcOrd="8" destOrd="0" presId="urn:microsoft.com/office/officeart/2005/8/layout/bProcess3"/>
    <dgm:cxn modelId="{92A7ABDC-741F-4184-B53D-DDE3E0F9061E}" type="presParOf" srcId="{1F0C5AB6-56C7-4287-8444-B0929841E1AA}" destId="{1BD3F7F7-3FC8-4231-944C-5EC4012CA3F4}" srcOrd="9" destOrd="0" presId="urn:microsoft.com/office/officeart/2005/8/layout/bProcess3"/>
    <dgm:cxn modelId="{6C1B7B5F-7124-4C9B-94E2-DA220A5C48EF}" type="presParOf" srcId="{1BD3F7F7-3FC8-4231-944C-5EC4012CA3F4}" destId="{89401704-1A55-4B9C-9E09-308B0AA06C12}" srcOrd="0" destOrd="0" presId="urn:microsoft.com/office/officeart/2005/8/layout/bProcess3"/>
    <dgm:cxn modelId="{1E0A92E7-420A-43BF-8A46-2D46BCAAE474}" type="presParOf" srcId="{1F0C5AB6-56C7-4287-8444-B0929841E1AA}" destId="{32A38CB5-3EC5-46BC-97B3-68A145C9424B}" srcOrd="10" destOrd="0" presId="urn:microsoft.com/office/officeart/2005/8/layout/bProcess3"/>
    <dgm:cxn modelId="{3BEE36A2-19F9-49F3-9696-4D78451D62D3}" type="presParOf" srcId="{1F0C5AB6-56C7-4287-8444-B0929841E1AA}" destId="{96EBD23D-89E9-467B-992D-37D22936A22C}" srcOrd="11" destOrd="0" presId="urn:microsoft.com/office/officeart/2005/8/layout/bProcess3"/>
    <dgm:cxn modelId="{4D90B3F6-1022-4EB4-B612-C681531CAB88}" type="presParOf" srcId="{96EBD23D-89E9-467B-992D-37D22936A22C}" destId="{E8BC43D7-4F39-49B8-9B43-D463A81ED116}" srcOrd="0" destOrd="0" presId="urn:microsoft.com/office/officeart/2005/8/layout/bProcess3"/>
    <dgm:cxn modelId="{567CE4D7-DCB0-4B2F-9BBB-C21DF4F58854}" type="presParOf" srcId="{1F0C5AB6-56C7-4287-8444-B0929841E1AA}" destId="{3779EEF5-A898-4437-8CBB-C3CFC0308192}"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AD6C30-673E-451B-A44E-B084E60981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0B0963F-265D-44E9-B0EB-3725C1913717}">
      <dgm:prSet/>
      <dgm:spPr>
        <a:ln>
          <a:solidFill>
            <a:srgbClr val="0E3F75"/>
          </a:solidFill>
        </a:ln>
      </dgm:spPr>
      <dgm:t>
        <a:bodyPr/>
        <a:lstStyle/>
        <a:p>
          <a:r>
            <a:rPr lang="en-US" dirty="0"/>
            <a:t>If answer “Yes” to the main questions, and indicated “Yes” in previous Reporting Period, data will automatically pre-populate</a:t>
          </a:r>
        </a:p>
      </dgm:t>
    </dgm:pt>
    <dgm:pt modelId="{E7BD21C0-49F6-4850-9F6E-569BA8FFAA20}" type="parTrans" cxnId="{B8A7DFA1-CB99-4550-8946-EE70258CE151}">
      <dgm:prSet/>
      <dgm:spPr/>
      <dgm:t>
        <a:bodyPr/>
        <a:lstStyle/>
        <a:p>
          <a:endParaRPr lang="en-US"/>
        </a:p>
      </dgm:t>
    </dgm:pt>
    <dgm:pt modelId="{FDA4095D-B24B-468A-89C5-9A41B11A2B3C}" type="sibTrans" cxnId="{B8A7DFA1-CB99-4550-8946-EE70258CE151}">
      <dgm:prSet/>
      <dgm:spPr/>
      <dgm:t>
        <a:bodyPr/>
        <a:lstStyle/>
        <a:p>
          <a:endParaRPr lang="en-US"/>
        </a:p>
      </dgm:t>
    </dgm:pt>
    <dgm:pt modelId="{5FC7E7DE-B773-4A87-AB04-0C506EBB2C54}">
      <dgm:prSet/>
      <dgm:spPr>
        <a:ln>
          <a:solidFill>
            <a:srgbClr val="0E3F75"/>
          </a:solidFill>
        </a:ln>
      </dgm:spPr>
      <dgm:t>
        <a:bodyPr/>
        <a:lstStyle/>
        <a:p>
          <a:r>
            <a:rPr lang="en-US" dirty="0"/>
            <a:t>Crucial that you review and update the pre-populated answers</a:t>
          </a:r>
        </a:p>
      </dgm:t>
    </dgm:pt>
    <dgm:pt modelId="{F9724582-5AE9-482B-A53E-26EFA0E84482}" type="parTrans" cxnId="{58AB04CD-08F0-4A18-8E52-FA481B885799}">
      <dgm:prSet/>
      <dgm:spPr/>
      <dgm:t>
        <a:bodyPr/>
        <a:lstStyle/>
        <a:p>
          <a:endParaRPr lang="en-US"/>
        </a:p>
      </dgm:t>
    </dgm:pt>
    <dgm:pt modelId="{4B141CFE-2F24-48C2-9780-F4FAD5928EFE}" type="sibTrans" cxnId="{58AB04CD-08F0-4A18-8E52-FA481B885799}">
      <dgm:prSet/>
      <dgm:spPr/>
      <dgm:t>
        <a:bodyPr/>
        <a:lstStyle/>
        <a:p>
          <a:endParaRPr lang="en-US"/>
        </a:p>
      </dgm:t>
    </dgm:pt>
    <dgm:pt modelId="{51F79D1B-4BA8-485E-9D3C-1419EB7617DF}" type="pres">
      <dgm:prSet presAssocID="{71AD6C30-673E-451B-A44E-B084E6098176}" presName="hierChild1" presStyleCnt="0">
        <dgm:presLayoutVars>
          <dgm:chPref val="1"/>
          <dgm:dir/>
          <dgm:animOne val="branch"/>
          <dgm:animLvl val="lvl"/>
          <dgm:resizeHandles/>
        </dgm:presLayoutVars>
      </dgm:prSet>
      <dgm:spPr/>
    </dgm:pt>
    <dgm:pt modelId="{EA34FECE-BD51-4B11-831B-5A005B7F276E}" type="pres">
      <dgm:prSet presAssocID="{B0B0963F-265D-44E9-B0EB-3725C1913717}" presName="hierRoot1" presStyleCnt="0"/>
      <dgm:spPr/>
    </dgm:pt>
    <dgm:pt modelId="{B01E7B2F-B9F6-4595-A2C1-470177BC7CE3}" type="pres">
      <dgm:prSet presAssocID="{B0B0963F-265D-44E9-B0EB-3725C1913717}" presName="composite" presStyleCnt="0"/>
      <dgm:spPr/>
    </dgm:pt>
    <dgm:pt modelId="{79FEF2D8-D425-4285-85B4-6839462D9BB1}" type="pres">
      <dgm:prSet presAssocID="{B0B0963F-265D-44E9-B0EB-3725C1913717}" presName="background" presStyleLbl="node0" presStyleIdx="0" presStyleCnt="2"/>
      <dgm:spPr>
        <a:solidFill>
          <a:srgbClr val="0E3F75"/>
        </a:solidFill>
      </dgm:spPr>
    </dgm:pt>
    <dgm:pt modelId="{6BA8BE7D-A46E-4790-A0D6-0D6278634E2C}" type="pres">
      <dgm:prSet presAssocID="{B0B0963F-265D-44E9-B0EB-3725C1913717}" presName="text" presStyleLbl="fgAcc0" presStyleIdx="0" presStyleCnt="2" custLinFactNeighborX="-2325" custLinFactNeighborY="-7990">
        <dgm:presLayoutVars>
          <dgm:chPref val="3"/>
        </dgm:presLayoutVars>
      </dgm:prSet>
      <dgm:spPr/>
    </dgm:pt>
    <dgm:pt modelId="{3DACE7A6-D7C5-4E0A-9E51-E676F249CB64}" type="pres">
      <dgm:prSet presAssocID="{B0B0963F-265D-44E9-B0EB-3725C1913717}" presName="hierChild2" presStyleCnt="0"/>
      <dgm:spPr/>
    </dgm:pt>
    <dgm:pt modelId="{E9B96341-4A97-43A5-B2FC-89085E93C48D}" type="pres">
      <dgm:prSet presAssocID="{5FC7E7DE-B773-4A87-AB04-0C506EBB2C54}" presName="hierRoot1" presStyleCnt="0"/>
      <dgm:spPr/>
    </dgm:pt>
    <dgm:pt modelId="{86CB8C67-1079-474B-99FE-B1BE9655CDD1}" type="pres">
      <dgm:prSet presAssocID="{5FC7E7DE-B773-4A87-AB04-0C506EBB2C54}" presName="composite" presStyleCnt="0"/>
      <dgm:spPr/>
    </dgm:pt>
    <dgm:pt modelId="{03810801-8E34-4AEC-BE66-164C8B202263}" type="pres">
      <dgm:prSet presAssocID="{5FC7E7DE-B773-4A87-AB04-0C506EBB2C54}" presName="background" presStyleLbl="node0" presStyleIdx="1" presStyleCnt="2"/>
      <dgm:spPr>
        <a:solidFill>
          <a:srgbClr val="0E3F75"/>
        </a:solidFill>
      </dgm:spPr>
    </dgm:pt>
    <dgm:pt modelId="{88B6F2ED-2105-497F-8243-58503FF59EE7}" type="pres">
      <dgm:prSet presAssocID="{5FC7E7DE-B773-4A87-AB04-0C506EBB2C54}" presName="text" presStyleLbl="fgAcc0" presStyleIdx="1" presStyleCnt="2">
        <dgm:presLayoutVars>
          <dgm:chPref val="3"/>
        </dgm:presLayoutVars>
      </dgm:prSet>
      <dgm:spPr/>
    </dgm:pt>
    <dgm:pt modelId="{37A8646D-712D-4FFB-8A05-882BF125B30F}" type="pres">
      <dgm:prSet presAssocID="{5FC7E7DE-B773-4A87-AB04-0C506EBB2C54}" presName="hierChild2" presStyleCnt="0"/>
      <dgm:spPr/>
    </dgm:pt>
  </dgm:ptLst>
  <dgm:cxnLst>
    <dgm:cxn modelId="{A1F37151-3940-4F15-8850-C4A4CEBDCE26}" type="presOf" srcId="{B0B0963F-265D-44E9-B0EB-3725C1913717}" destId="{6BA8BE7D-A46E-4790-A0D6-0D6278634E2C}" srcOrd="0" destOrd="0" presId="urn:microsoft.com/office/officeart/2005/8/layout/hierarchy1"/>
    <dgm:cxn modelId="{B8A7DFA1-CB99-4550-8946-EE70258CE151}" srcId="{71AD6C30-673E-451B-A44E-B084E6098176}" destId="{B0B0963F-265D-44E9-B0EB-3725C1913717}" srcOrd="0" destOrd="0" parTransId="{E7BD21C0-49F6-4850-9F6E-569BA8FFAA20}" sibTransId="{FDA4095D-B24B-468A-89C5-9A41B11A2B3C}"/>
    <dgm:cxn modelId="{30884BCB-1A54-4297-A393-E6D920BF59D5}" type="presOf" srcId="{71AD6C30-673E-451B-A44E-B084E6098176}" destId="{51F79D1B-4BA8-485E-9D3C-1419EB7617DF}" srcOrd="0" destOrd="0" presId="urn:microsoft.com/office/officeart/2005/8/layout/hierarchy1"/>
    <dgm:cxn modelId="{58AB04CD-08F0-4A18-8E52-FA481B885799}" srcId="{71AD6C30-673E-451B-A44E-B084E6098176}" destId="{5FC7E7DE-B773-4A87-AB04-0C506EBB2C54}" srcOrd="1" destOrd="0" parTransId="{F9724582-5AE9-482B-A53E-26EFA0E84482}" sibTransId="{4B141CFE-2F24-48C2-9780-F4FAD5928EFE}"/>
    <dgm:cxn modelId="{A4F689D6-27D8-43C7-B562-92A500437D76}" type="presOf" srcId="{5FC7E7DE-B773-4A87-AB04-0C506EBB2C54}" destId="{88B6F2ED-2105-497F-8243-58503FF59EE7}" srcOrd="0" destOrd="0" presId="urn:microsoft.com/office/officeart/2005/8/layout/hierarchy1"/>
    <dgm:cxn modelId="{4E30A36E-AE56-4DDC-B217-928375EC1E2B}" type="presParOf" srcId="{51F79D1B-4BA8-485E-9D3C-1419EB7617DF}" destId="{EA34FECE-BD51-4B11-831B-5A005B7F276E}" srcOrd="0" destOrd="0" presId="urn:microsoft.com/office/officeart/2005/8/layout/hierarchy1"/>
    <dgm:cxn modelId="{BB54F4E3-2E92-4303-B79C-D727290515E4}" type="presParOf" srcId="{EA34FECE-BD51-4B11-831B-5A005B7F276E}" destId="{B01E7B2F-B9F6-4595-A2C1-470177BC7CE3}" srcOrd="0" destOrd="0" presId="urn:microsoft.com/office/officeart/2005/8/layout/hierarchy1"/>
    <dgm:cxn modelId="{7AA4B0A6-8C3A-454A-8282-F397B43230C6}" type="presParOf" srcId="{B01E7B2F-B9F6-4595-A2C1-470177BC7CE3}" destId="{79FEF2D8-D425-4285-85B4-6839462D9BB1}" srcOrd="0" destOrd="0" presId="urn:microsoft.com/office/officeart/2005/8/layout/hierarchy1"/>
    <dgm:cxn modelId="{DE3286B9-9B5A-4129-99C1-F04AA3F80147}" type="presParOf" srcId="{B01E7B2F-B9F6-4595-A2C1-470177BC7CE3}" destId="{6BA8BE7D-A46E-4790-A0D6-0D6278634E2C}" srcOrd="1" destOrd="0" presId="urn:microsoft.com/office/officeart/2005/8/layout/hierarchy1"/>
    <dgm:cxn modelId="{9A22B4D6-7295-43FA-BDD6-306EA9595BFE}" type="presParOf" srcId="{EA34FECE-BD51-4B11-831B-5A005B7F276E}" destId="{3DACE7A6-D7C5-4E0A-9E51-E676F249CB64}" srcOrd="1" destOrd="0" presId="urn:microsoft.com/office/officeart/2005/8/layout/hierarchy1"/>
    <dgm:cxn modelId="{51D2B17F-53CC-4ADD-9245-7D5FC92079D8}" type="presParOf" srcId="{51F79D1B-4BA8-485E-9D3C-1419EB7617DF}" destId="{E9B96341-4A97-43A5-B2FC-89085E93C48D}" srcOrd="1" destOrd="0" presId="urn:microsoft.com/office/officeart/2005/8/layout/hierarchy1"/>
    <dgm:cxn modelId="{220A6670-31CD-4F5C-A685-33BF1B23760E}" type="presParOf" srcId="{E9B96341-4A97-43A5-B2FC-89085E93C48D}" destId="{86CB8C67-1079-474B-99FE-B1BE9655CDD1}" srcOrd="0" destOrd="0" presId="urn:microsoft.com/office/officeart/2005/8/layout/hierarchy1"/>
    <dgm:cxn modelId="{D9A93709-1D89-48B5-A7BE-39C35F8A5122}" type="presParOf" srcId="{86CB8C67-1079-474B-99FE-B1BE9655CDD1}" destId="{03810801-8E34-4AEC-BE66-164C8B202263}" srcOrd="0" destOrd="0" presId="urn:microsoft.com/office/officeart/2005/8/layout/hierarchy1"/>
    <dgm:cxn modelId="{65CAD7B2-DC99-4477-8598-FAC53CBE0454}" type="presParOf" srcId="{86CB8C67-1079-474B-99FE-B1BE9655CDD1}" destId="{88B6F2ED-2105-497F-8243-58503FF59EE7}" srcOrd="1" destOrd="0" presId="urn:microsoft.com/office/officeart/2005/8/layout/hierarchy1"/>
    <dgm:cxn modelId="{8B1E9E88-56A3-40A2-9EDE-5526F23E7016}" type="presParOf" srcId="{E9B96341-4A97-43A5-B2FC-89085E93C48D}" destId="{37A8646D-712D-4FFB-8A05-882BF125B30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6A29F-474A-407B-9EB7-49A58D91400C}">
      <dsp:nvSpPr>
        <dsp:cNvPr id="0" name=""/>
        <dsp:cNvSpPr/>
      </dsp:nvSpPr>
      <dsp:spPr>
        <a:xfrm>
          <a:off x="568988" y="3008"/>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baseline="0" dirty="0"/>
            <a:t>Meet your team</a:t>
          </a:r>
          <a:endParaRPr lang="en-US" sz="1400" kern="1200" dirty="0"/>
        </a:p>
      </dsp:txBody>
      <dsp:txXfrm>
        <a:off x="568988" y="3008"/>
        <a:ext cx="1905930" cy="1143558"/>
      </dsp:txXfrm>
    </dsp:sp>
    <dsp:sp modelId="{048BBF9C-1A62-49B5-B0C2-81F1DD37C21A}">
      <dsp:nvSpPr>
        <dsp:cNvPr id="0" name=""/>
        <dsp:cNvSpPr/>
      </dsp:nvSpPr>
      <dsp:spPr>
        <a:xfrm>
          <a:off x="2665511" y="3008"/>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baseline="0"/>
            <a:t>What </a:t>
          </a:r>
          <a:r>
            <a:rPr lang="en-US" sz="1400" kern="1200" baseline="0" dirty="0"/>
            <a:t>is OTS?</a:t>
          </a:r>
          <a:endParaRPr lang="en-US" sz="1400" kern="1200" dirty="0"/>
        </a:p>
      </dsp:txBody>
      <dsp:txXfrm>
        <a:off x="2665511" y="3008"/>
        <a:ext cx="1905930" cy="1143558"/>
      </dsp:txXfrm>
    </dsp:sp>
    <dsp:sp modelId="{A1FACA68-294E-4C55-8F5D-AB2012D1CD25}">
      <dsp:nvSpPr>
        <dsp:cNvPr id="0" name=""/>
        <dsp:cNvSpPr/>
      </dsp:nvSpPr>
      <dsp:spPr>
        <a:xfrm>
          <a:off x="4762034" y="3008"/>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baseline="0"/>
            <a:t>Importance of Data </a:t>
          </a:r>
          <a:endParaRPr lang="en-US" sz="1400" kern="1200"/>
        </a:p>
      </dsp:txBody>
      <dsp:txXfrm>
        <a:off x="4762034" y="3008"/>
        <a:ext cx="1905930" cy="1143558"/>
      </dsp:txXfrm>
    </dsp:sp>
    <dsp:sp modelId="{6226F5BC-9DAC-4AC5-A4C0-A99CD96B084F}">
      <dsp:nvSpPr>
        <dsp:cNvPr id="0" name=""/>
        <dsp:cNvSpPr/>
      </dsp:nvSpPr>
      <dsp:spPr>
        <a:xfrm>
          <a:off x="6858557" y="3008"/>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baseline="0" dirty="0"/>
            <a:t>Goals</a:t>
          </a:r>
          <a:endParaRPr lang="en-US" sz="1400" kern="1200" dirty="0"/>
        </a:p>
      </dsp:txBody>
      <dsp:txXfrm>
        <a:off x="6858557" y="3008"/>
        <a:ext cx="1905930" cy="1143558"/>
      </dsp:txXfrm>
    </dsp:sp>
    <dsp:sp modelId="{527C56B4-BC31-46BE-A3D7-59A4AA401D39}">
      <dsp:nvSpPr>
        <dsp:cNvPr id="0" name=""/>
        <dsp:cNvSpPr/>
      </dsp:nvSpPr>
      <dsp:spPr>
        <a:xfrm>
          <a:off x="8955080" y="3008"/>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Updates</a:t>
          </a:r>
        </a:p>
      </dsp:txBody>
      <dsp:txXfrm>
        <a:off x="8955080" y="3008"/>
        <a:ext cx="1905930" cy="1143558"/>
      </dsp:txXfrm>
    </dsp:sp>
    <dsp:sp modelId="{EE489939-85EC-46D8-870B-3091871016F7}">
      <dsp:nvSpPr>
        <dsp:cNvPr id="0" name=""/>
        <dsp:cNvSpPr/>
      </dsp:nvSpPr>
      <dsp:spPr>
        <a:xfrm>
          <a:off x="568988" y="1337159"/>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Bugs Fixes/Enhancements</a:t>
          </a:r>
        </a:p>
      </dsp:txBody>
      <dsp:txXfrm>
        <a:off x="568988" y="1337159"/>
        <a:ext cx="1905930" cy="1143558"/>
      </dsp:txXfrm>
    </dsp:sp>
    <dsp:sp modelId="{D8C12B26-D468-4B07-9D39-79F5C7757CD4}">
      <dsp:nvSpPr>
        <dsp:cNvPr id="0" name=""/>
        <dsp:cNvSpPr/>
      </dsp:nvSpPr>
      <dsp:spPr>
        <a:xfrm>
          <a:off x="2665511" y="1337159"/>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Timelines</a:t>
          </a:r>
        </a:p>
      </dsp:txBody>
      <dsp:txXfrm>
        <a:off x="2665511" y="1337159"/>
        <a:ext cx="1905930" cy="1143558"/>
      </dsp:txXfrm>
    </dsp:sp>
    <dsp:sp modelId="{A350F79F-B4CF-41C7-B0DB-907BF95C7D41}">
      <dsp:nvSpPr>
        <dsp:cNvPr id="0" name=""/>
        <dsp:cNvSpPr/>
      </dsp:nvSpPr>
      <dsp:spPr>
        <a:xfrm>
          <a:off x="4762034" y="1337159"/>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Reporting Period</a:t>
          </a:r>
        </a:p>
      </dsp:txBody>
      <dsp:txXfrm>
        <a:off x="4762034" y="1337159"/>
        <a:ext cx="1905930" cy="1143558"/>
      </dsp:txXfrm>
    </dsp:sp>
    <dsp:sp modelId="{20D2677E-1D7A-4AA4-B4CC-DF43C5CFA109}">
      <dsp:nvSpPr>
        <dsp:cNvPr id="0" name=""/>
        <dsp:cNvSpPr/>
      </dsp:nvSpPr>
      <dsp:spPr>
        <a:xfrm>
          <a:off x="6858557" y="1337159"/>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a:t>15-day Pull</a:t>
          </a:r>
        </a:p>
      </dsp:txBody>
      <dsp:txXfrm>
        <a:off x="6858557" y="1337159"/>
        <a:ext cx="1905930" cy="1143558"/>
      </dsp:txXfrm>
    </dsp:sp>
    <dsp:sp modelId="{95F656EF-166A-4E7B-A85E-37828AF24E06}">
      <dsp:nvSpPr>
        <dsp:cNvPr id="0" name=""/>
        <dsp:cNvSpPr/>
      </dsp:nvSpPr>
      <dsp:spPr>
        <a:xfrm>
          <a:off x="8955080" y="1337159"/>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OhioISP</a:t>
          </a:r>
        </a:p>
      </dsp:txBody>
      <dsp:txXfrm>
        <a:off x="8955080" y="1337159"/>
        <a:ext cx="1905930" cy="1143558"/>
      </dsp:txXfrm>
    </dsp:sp>
    <dsp:sp modelId="{9E57BBA5-7892-46C8-BF8B-A4B4599430AD}">
      <dsp:nvSpPr>
        <dsp:cNvPr id="0" name=""/>
        <dsp:cNvSpPr/>
      </dsp:nvSpPr>
      <dsp:spPr>
        <a:xfrm>
          <a:off x="568988" y="2671311"/>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CB ran ICFs</a:t>
          </a:r>
        </a:p>
      </dsp:txBody>
      <dsp:txXfrm>
        <a:off x="568988" y="2671311"/>
        <a:ext cx="1905930" cy="1143558"/>
      </dsp:txXfrm>
    </dsp:sp>
    <dsp:sp modelId="{6C5BE86E-8D74-4096-BCD9-908FB20D969D}">
      <dsp:nvSpPr>
        <dsp:cNvPr id="0" name=""/>
        <dsp:cNvSpPr/>
      </dsp:nvSpPr>
      <dsp:spPr>
        <a:xfrm>
          <a:off x="2665511" y="2671311"/>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a:t>Dashboard Queues</a:t>
          </a:r>
        </a:p>
      </dsp:txBody>
      <dsp:txXfrm>
        <a:off x="2665511" y="2671311"/>
        <a:ext cx="1905930" cy="1143558"/>
      </dsp:txXfrm>
    </dsp:sp>
    <dsp:sp modelId="{623FEE87-15FE-4A0C-B313-5A625D5FE753}">
      <dsp:nvSpPr>
        <dsp:cNvPr id="0" name=""/>
        <dsp:cNvSpPr/>
      </dsp:nvSpPr>
      <dsp:spPr>
        <a:xfrm>
          <a:off x="4762034" y="2671311"/>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OTS Questions</a:t>
          </a:r>
        </a:p>
      </dsp:txBody>
      <dsp:txXfrm>
        <a:off x="4762034" y="2671311"/>
        <a:ext cx="1905930" cy="1143558"/>
      </dsp:txXfrm>
    </dsp:sp>
    <dsp:sp modelId="{3E8EB39A-05C4-4F27-B9C1-62C2CD895676}">
      <dsp:nvSpPr>
        <dsp:cNvPr id="0" name=""/>
        <dsp:cNvSpPr/>
      </dsp:nvSpPr>
      <dsp:spPr>
        <a:xfrm>
          <a:off x="6858557" y="2671311"/>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Data Entry</a:t>
          </a:r>
        </a:p>
      </dsp:txBody>
      <dsp:txXfrm>
        <a:off x="6858557" y="2671311"/>
        <a:ext cx="1905930" cy="1143558"/>
      </dsp:txXfrm>
    </dsp:sp>
    <dsp:sp modelId="{EE36B186-967A-4F51-A18E-139649AC30ED}">
      <dsp:nvSpPr>
        <dsp:cNvPr id="0" name=""/>
        <dsp:cNvSpPr/>
      </dsp:nvSpPr>
      <dsp:spPr>
        <a:xfrm>
          <a:off x="8955080" y="2671311"/>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Pre-Population</a:t>
          </a:r>
        </a:p>
      </dsp:txBody>
      <dsp:txXfrm>
        <a:off x="8955080" y="2671311"/>
        <a:ext cx="1905930" cy="1143558"/>
      </dsp:txXfrm>
    </dsp:sp>
    <dsp:sp modelId="{780B3C1D-50DC-44A1-BF62-2008C311FAF5}">
      <dsp:nvSpPr>
        <dsp:cNvPr id="0" name=""/>
        <dsp:cNvSpPr/>
      </dsp:nvSpPr>
      <dsp:spPr>
        <a:xfrm>
          <a:off x="1617249" y="4005462"/>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a:t>Reminders</a:t>
          </a:r>
        </a:p>
      </dsp:txBody>
      <dsp:txXfrm>
        <a:off x="1617249" y="4005462"/>
        <a:ext cx="1905930" cy="1143558"/>
      </dsp:txXfrm>
    </dsp:sp>
    <dsp:sp modelId="{153C4DE4-5538-4757-8C04-BCF598B0AD2D}">
      <dsp:nvSpPr>
        <dsp:cNvPr id="0" name=""/>
        <dsp:cNvSpPr/>
      </dsp:nvSpPr>
      <dsp:spPr>
        <a:xfrm>
          <a:off x="3713772" y="4005462"/>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Ohio Administrative code</a:t>
          </a:r>
        </a:p>
      </dsp:txBody>
      <dsp:txXfrm>
        <a:off x="3713772" y="4005462"/>
        <a:ext cx="1905930" cy="1143558"/>
      </dsp:txXfrm>
    </dsp:sp>
    <dsp:sp modelId="{6E3C776E-A147-4605-B0D9-9F5BA49EEA22}">
      <dsp:nvSpPr>
        <dsp:cNvPr id="0" name=""/>
        <dsp:cNvSpPr/>
      </dsp:nvSpPr>
      <dsp:spPr>
        <a:xfrm>
          <a:off x="5810296" y="4005462"/>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Resources</a:t>
          </a:r>
        </a:p>
      </dsp:txBody>
      <dsp:txXfrm>
        <a:off x="5810296" y="4005462"/>
        <a:ext cx="1905930" cy="1143558"/>
      </dsp:txXfrm>
    </dsp:sp>
    <dsp:sp modelId="{E182835A-0DA4-4E12-AF8B-32139F06E51C}">
      <dsp:nvSpPr>
        <dsp:cNvPr id="0" name=""/>
        <dsp:cNvSpPr/>
      </dsp:nvSpPr>
      <dsp:spPr>
        <a:xfrm>
          <a:off x="7906819" y="4005462"/>
          <a:ext cx="1905930" cy="1143558"/>
        </a:xfrm>
        <a:prstGeom prst="rect">
          <a:avLst/>
        </a:prstGeom>
        <a:solidFill>
          <a:srgbClr val="0E3F7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Questions</a:t>
          </a:r>
        </a:p>
      </dsp:txBody>
      <dsp:txXfrm>
        <a:off x="7906819" y="4005462"/>
        <a:ext cx="1905930" cy="11435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A3307-6404-41C9-AEFE-114861B65B55}">
      <dsp:nvSpPr>
        <dsp:cNvPr id="0" name=""/>
        <dsp:cNvSpPr/>
      </dsp:nvSpPr>
      <dsp:spPr>
        <a:xfrm>
          <a:off x="196453" y="434"/>
          <a:ext cx="3449091" cy="2069455"/>
        </a:xfrm>
        <a:prstGeom prst="rect">
          <a:avLst/>
        </a:prstGeom>
        <a:solidFill>
          <a:srgbClr val="C1263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Ensure you are reviewing the pre-population answers and update as needed</a:t>
          </a:r>
        </a:p>
      </dsp:txBody>
      <dsp:txXfrm>
        <a:off x="196453" y="434"/>
        <a:ext cx="3449091" cy="2069455"/>
      </dsp:txXfrm>
    </dsp:sp>
    <dsp:sp modelId="{C1D9164C-72CC-4668-9AA0-0058F07DF748}">
      <dsp:nvSpPr>
        <dsp:cNvPr id="0" name=""/>
        <dsp:cNvSpPr/>
      </dsp:nvSpPr>
      <dsp:spPr>
        <a:xfrm>
          <a:off x="3990454" y="434"/>
          <a:ext cx="3449091" cy="2069455"/>
        </a:xfrm>
        <a:prstGeom prst="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Updated Minimum Wage each year</a:t>
          </a:r>
        </a:p>
      </dsp:txBody>
      <dsp:txXfrm>
        <a:off x="3990454" y="434"/>
        <a:ext cx="3449091" cy="2069455"/>
      </dsp:txXfrm>
    </dsp:sp>
    <dsp:sp modelId="{E74E204F-340C-435B-A8FE-E7C6715A3859}">
      <dsp:nvSpPr>
        <dsp:cNvPr id="0" name=""/>
        <dsp:cNvSpPr/>
      </dsp:nvSpPr>
      <dsp:spPr>
        <a:xfrm>
          <a:off x="7784455" y="434"/>
          <a:ext cx="3449091" cy="20694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Competitive Employment criteria – did the job meet the minimum requirements? </a:t>
          </a:r>
        </a:p>
      </dsp:txBody>
      <dsp:txXfrm>
        <a:off x="7784455" y="434"/>
        <a:ext cx="3449091" cy="2069455"/>
      </dsp:txXfrm>
    </dsp:sp>
    <dsp:sp modelId="{BC2997FD-8A07-47F9-B2A9-B69FD96200C9}">
      <dsp:nvSpPr>
        <dsp:cNvPr id="0" name=""/>
        <dsp:cNvSpPr/>
      </dsp:nvSpPr>
      <dsp:spPr>
        <a:xfrm>
          <a:off x="196453" y="2414799"/>
          <a:ext cx="3449091" cy="2069455"/>
        </a:xfrm>
        <a:prstGeom prst="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Who is responsible for entering the information </a:t>
          </a:r>
        </a:p>
      </dsp:txBody>
      <dsp:txXfrm>
        <a:off x="196453" y="2414799"/>
        <a:ext cx="3449091" cy="2069455"/>
      </dsp:txXfrm>
    </dsp:sp>
    <dsp:sp modelId="{9E2A862F-0FDE-49B7-BE11-0AAA2D7A6C84}">
      <dsp:nvSpPr>
        <dsp:cNvPr id="0" name=""/>
        <dsp:cNvSpPr/>
      </dsp:nvSpPr>
      <dsp:spPr>
        <a:xfrm>
          <a:off x="3990454" y="2414799"/>
          <a:ext cx="3449091" cy="20694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Segoe UI" panose="020B0502040204020203" pitchFamily="34" charset="0"/>
              <a:cs typeface="Segoe UI" panose="020B0502040204020203" pitchFamily="34" charset="0"/>
            </a:rPr>
            <a:t>Average Wages per </a:t>
          </a:r>
          <a:r>
            <a:rPr lang="en-US" sz="2400" b="1" kern="1200">
              <a:latin typeface="Segoe UI" panose="020B0502040204020203" pitchFamily="34" charset="0"/>
              <a:cs typeface="Segoe UI" panose="020B0502040204020203" pitchFamily="34" charset="0"/>
            </a:rPr>
            <a:t>hour</a:t>
          </a:r>
          <a:endParaRPr lang="en-US" sz="2400" kern="1200">
            <a:latin typeface="Segoe UI" panose="020B0502040204020203" pitchFamily="34" charset="0"/>
            <a:cs typeface="Segoe UI" panose="020B0502040204020203" pitchFamily="34" charset="0"/>
          </a:endParaRPr>
        </a:p>
      </dsp:txBody>
      <dsp:txXfrm>
        <a:off x="3990454" y="2414799"/>
        <a:ext cx="3449091" cy="2069455"/>
      </dsp:txXfrm>
    </dsp:sp>
    <dsp:sp modelId="{C79FC3B1-8812-4829-9D5E-A2453F8682F2}">
      <dsp:nvSpPr>
        <dsp:cNvPr id="0" name=""/>
        <dsp:cNvSpPr/>
      </dsp:nvSpPr>
      <dsp:spPr>
        <a:xfrm>
          <a:off x="7784455" y="2414799"/>
          <a:ext cx="3449091" cy="2069455"/>
        </a:xfrm>
        <a:prstGeom prst="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Segoe UI" panose="020B0502040204020203" pitchFamily="34" charset="0"/>
              <a:cs typeface="Segoe UI" panose="020B0502040204020203" pitchFamily="34" charset="0"/>
            </a:rPr>
            <a:t>Average Hours per </a:t>
          </a:r>
          <a:r>
            <a:rPr lang="en-US" sz="2400" b="1" kern="1200">
              <a:latin typeface="Segoe UI" panose="020B0502040204020203" pitchFamily="34" charset="0"/>
              <a:cs typeface="Segoe UI" panose="020B0502040204020203" pitchFamily="34" charset="0"/>
            </a:rPr>
            <a:t>week</a:t>
          </a:r>
          <a:endParaRPr lang="en-US" sz="2400" kern="1200">
            <a:latin typeface="Segoe UI" panose="020B0502040204020203" pitchFamily="34" charset="0"/>
            <a:cs typeface="Segoe UI" panose="020B0502040204020203" pitchFamily="34" charset="0"/>
          </a:endParaRPr>
        </a:p>
      </dsp:txBody>
      <dsp:txXfrm>
        <a:off x="7784455" y="2414799"/>
        <a:ext cx="3449091" cy="20694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F1448-1F31-41AE-9592-45BA609FE929}">
      <dsp:nvSpPr>
        <dsp:cNvPr id="0" name=""/>
        <dsp:cNvSpPr/>
      </dsp:nvSpPr>
      <dsp:spPr>
        <a:xfrm>
          <a:off x="0" y="0"/>
          <a:ext cx="8938260" cy="18566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A report will be given to Compliance at the end of each Reporting Period</a:t>
          </a:r>
        </a:p>
      </dsp:txBody>
      <dsp:txXfrm>
        <a:off x="54380" y="54380"/>
        <a:ext cx="7019255" cy="1747900"/>
      </dsp:txXfrm>
    </dsp:sp>
    <dsp:sp modelId="{3BDF89CE-13CB-438A-9630-34FE2276F8B3}">
      <dsp:nvSpPr>
        <dsp:cNvPr id="0" name=""/>
        <dsp:cNvSpPr/>
      </dsp:nvSpPr>
      <dsp:spPr>
        <a:xfrm>
          <a:off x="1577339" y="2269252"/>
          <a:ext cx="8938260" cy="1856660"/>
        </a:xfrm>
        <a:prstGeom prst="roundRect">
          <a:avLst>
            <a:gd name="adj" fmla="val 10000"/>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List of Non-Compliant providers (for the required questions)</a:t>
          </a:r>
        </a:p>
      </dsp:txBody>
      <dsp:txXfrm>
        <a:off x="1631719" y="2323632"/>
        <a:ext cx="6045330" cy="1747900"/>
      </dsp:txXfrm>
    </dsp:sp>
    <dsp:sp modelId="{E18888DB-372C-4500-A4FE-3F8257F3D82D}">
      <dsp:nvSpPr>
        <dsp:cNvPr id="0" name=""/>
        <dsp:cNvSpPr/>
      </dsp:nvSpPr>
      <dsp:spPr>
        <a:xfrm>
          <a:off x="7731430" y="1459541"/>
          <a:ext cx="1206829" cy="120682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02967" y="1459541"/>
        <a:ext cx="663755" cy="9081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E5BCC-647F-4B24-9D29-F942688259A9}">
      <dsp:nvSpPr>
        <dsp:cNvPr id="0" name=""/>
        <dsp:cNvSpPr/>
      </dsp:nvSpPr>
      <dsp:spPr>
        <a:xfrm>
          <a:off x="41053" y="56770"/>
          <a:ext cx="1482963" cy="14829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0C8EC-3CCA-4246-8F55-4E50BB5A5F34}">
      <dsp:nvSpPr>
        <dsp:cNvPr id="0" name=""/>
        <dsp:cNvSpPr/>
      </dsp:nvSpPr>
      <dsp:spPr>
        <a:xfrm>
          <a:off x="352475" y="368192"/>
          <a:ext cx="860118" cy="8601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CFD53-4C1F-4390-8F03-77F64F51A92D}">
      <dsp:nvSpPr>
        <dsp:cNvPr id="0" name=""/>
        <dsp:cNvSpPr/>
      </dsp:nvSpPr>
      <dsp:spPr>
        <a:xfrm>
          <a:off x="1841794" y="56770"/>
          <a:ext cx="3495557" cy="148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hlinkClick xmlns:r="http://schemas.openxmlformats.org/officeDocument/2006/relationships" r:id="rId3"/>
            </a:rPr>
            <a:t>OTS Data Website </a:t>
          </a:r>
          <a:endParaRPr lang="en-US" sz="2400" kern="1200"/>
        </a:p>
      </dsp:txBody>
      <dsp:txXfrm>
        <a:off x="1841794" y="56770"/>
        <a:ext cx="3495557" cy="1482963"/>
      </dsp:txXfrm>
    </dsp:sp>
    <dsp:sp modelId="{CD1FEC64-95A5-4E79-95EA-53E78E8B9E38}">
      <dsp:nvSpPr>
        <dsp:cNvPr id="0" name=""/>
        <dsp:cNvSpPr/>
      </dsp:nvSpPr>
      <dsp:spPr>
        <a:xfrm>
          <a:off x="5946426" y="56770"/>
          <a:ext cx="1482963" cy="14829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F9041-D44A-4C72-887B-411428E05A33}">
      <dsp:nvSpPr>
        <dsp:cNvPr id="0" name=""/>
        <dsp:cNvSpPr/>
      </dsp:nvSpPr>
      <dsp:spPr>
        <a:xfrm>
          <a:off x="6257848" y="368192"/>
          <a:ext cx="860118" cy="86011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86BE5-914C-4AE2-AA1D-BC593B362F30}">
      <dsp:nvSpPr>
        <dsp:cNvPr id="0" name=""/>
        <dsp:cNvSpPr/>
      </dsp:nvSpPr>
      <dsp:spPr>
        <a:xfrm>
          <a:off x="7747167" y="56770"/>
          <a:ext cx="3495557" cy="148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hlinkClick xmlns:r="http://schemas.openxmlformats.org/officeDocument/2006/relationships" r:id="rId6"/>
            </a:rPr>
            <a:t>1:1 Office Hours</a:t>
          </a:r>
          <a:endParaRPr lang="en-US" sz="2400" kern="1200"/>
        </a:p>
      </dsp:txBody>
      <dsp:txXfrm>
        <a:off x="7747167" y="56770"/>
        <a:ext cx="3495557" cy="1482963"/>
      </dsp:txXfrm>
    </dsp:sp>
    <dsp:sp modelId="{97CECABA-EEC2-422D-8343-2118A98A31DE}">
      <dsp:nvSpPr>
        <dsp:cNvPr id="0" name=""/>
        <dsp:cNvSpPr/>
      </dsp:nvSpPr>
      <dsp:spPr>
        <a:xfrm>
          <a:off x="41053" y="2170468"/>
          <a:ext cx="1482963" cy="14829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59C89-76DB-4AFB-94EE-DB963611A2F7}">
      <dsp:nvSpPr>
        <dsp:cNvPr id="0" name=""/>
        <dsp:cNvSpPr/>
      </dsp:nvSpPr>
      <dsp:spPr>
        <a:xfrm>
          <a:off x="352475" y="2481891"/>
          <a:ext cx="860118" cy="8601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09DF3-0D83-497A-8EF3-213DC2E8A798}">
      <dsp:nvSpPr>
        <dsp:cNvPr id="0" name=""/>
        <dsp:cNvSpPr/>
      </dsp:nvSpPr>
      <dsp:spPr>
        <a:xfrm>
          <a:off x="1841794" y="2170468"/>
          <a:ext cx="3495557" cy="148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hlinkClick xmlns:r="http://schemas.openxmlformats.org/officeDocument/2006/relationships" r:id="rId9"/>
            </a:rPr>
            <a:t>Community Life Engagement (CLE) Project Managers</a:t>
          </a:r>
          <a:endParaRPr lang="en-US" sz="2400" kern="1200"/>
        </a:p>
      </dsp:txBody>
      <dsp:txXfrm>
        <a:off x="1841794" y="2170468"/>
        <a:ext cx="3495557" cy="1482963"/>
      </dsp:txXfrm>
    </dsp:sp>
    <dsp:sp modelId="{DB9B47EA-8017-4EB1-B1D9-0F946E62EA1C}">
      <dsp:nvSpPr>
        <dsp:cNvPr id="0" name=""/>
        <dsp:cNvSpPr/>
      </dsp:nvSpPr>
      <dsp:spPr>
        <a:xfrm>
          <a:off x="5946426" y="2170468"/>
          <a:ext cx="1482963" cy="14829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3E655-3E45-4CD3-ACB0-A7408F25148B}">
      <dsp:nvSpPr>
        <dsp:cNvPr id="0" name=""/>
        <dsp:cNvSpPr/>
      </dsp:nvSpPr>
      <dsp:spPr>
        <a:xfrm>
          <a:off x="6257848" y="2481891"/>
          <a:ext cx="860118" cy="860118"/>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74D8D-4A72-44F0-ACF1-7725EE78625E}">
      <dsp:nvSpPr>
        <dsp:cNvPr id="0" name=""/>
        <dsp:cNvSpPr/>
      </dsp:nvSpPr>
      <dsp:spPr>
        <a:xfrm>
          <a:off x="7747167" y="2170468"/>
          <a:ext cx="3495557" cy="148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Community of Practices </a:t>
          </a:r>
        </a:p>
      </dsp:txBody>
      <dsp:txXfrm>
        <a:off x="7747167" y="2170468"/>
        <a:ext cx="3495557" cy="1482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9DA23-639C-47EE-BAC2-4606AA0E31E6}">
      <dsp:nvSpPr>
        <dsp:cNvPr id="0" name=""/>
        <dsp:cNvSpPr/>
      </dsp:nvSpPr>
      <dsp:spPr>
        <a:xfrm>
          <a:off x="0" y="4463"/>
          <a:ext cx="5491141" cy="4777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212EAA-348A-4E01-BC12-2F99E0D7AD61}">
      <dsp:nvSpPr>
        <dsp:cNvPr id="0" name=""/>
        <dsp:cNvSpPr/>
      </dsp:nvSpPr>
      <dsp:spPr>
        <a:xfrm>
          <a:off x="144527" y="111963"/>
          <a:ext cx="263033" cy="2627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17AEE7-D010-42C1-AA01-5566862A64E7}">
      <dsp:nvSpPr>
        <dsp:cNvPr id="0" name=""/>
        <dsp:cNvSpPr/>
      </dsp:nvSpPr>
      <dsp:spPr>
        <a:xfrm>
          <a:off x="552087" y="4463"/>
          <a:ext cx="4914111" cy="52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05" tIns="55305" rIns="55305" bIns="55305"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Data is facts or information collected for a purpose and used to calculate, analyze, understand, or plan something. </a:t>
          </a:r>
          <a:endParaRPr lang="en-US" sz="1400" kern="1200" dirty="0"/>
        </a:p>
      </dsp:txBody>
      <dsp:txXfrm>
        <a:off x="552087" y="4463"/>
        <a:ext cx="4914111" cy="522566"/>
      </dsp:txXfrm>
    </dsp:sp>
    <dsp:sp modelId="{40164AE5-B1C7-4A63-9D09-3627535F8C72}">
      <dsp:nvSpPr>
        <dsp:cNvPr id="0" name=""/>
        <dsp:cNvSpPr/>
      </dsp:nvSpPr>
      <dsp:spPr>
        <a:xfrm>
          <a:off x="0" y="657672"/>
          <a:ext cx="5491141" cy="4777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34598B-DD4A-477A-B092-E64A99C44736}">
      <dsp:nvSpPr>
        <dsp:cNvPr id="0" name=""/>
        <dsp:cNvSpPr/>
      </dsp:nvSpPr>
      <dsp:spPr>
        <a:xfrm>
          <a:off x="144527" y="765171"/>
          <a:ext cx="263033" cy="2627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3D080C-389F-4ACD-8BFA-C3F27B763A81}">
      <dsp:nvSpPr>
        <dsp:cNvPr id="0" name=""/>
        <dsp:cNvSpPr/>
      </dsp:nvSpPr>
      <dsp:spPr>
        <a:xfrm>
          <a:off x="552087" y="657672"/>
          <a:ext cx="4914111" cy="52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05" tIns="55305" rIns="55305" bIns="55305" numCol="1" spcCol="1270" anchor="ctr" anchorCtr="0">
          <a:noAutofit/>
        </a:bodyPr>
        <a:lstStyle/>
        <a:p>
          <a:pPr marL="0" lvl="0" indent="0" algn="l" defTabSz="622300">
            <a:lnSpc>
              <a:spcPct val="100000"/>
            </a:lnSpc>
            <a:spcBef>
              <a:spcPct val="0"/>
            </a:spcBef>
            <a:spcAft>
              <a:spcPct val="35000"/>
            </a:spcAft>
            <a:buNone/>
          </a:pPr>
          <a:r>
            <a:rPr lang="en-US" sz="1400" b="0" i="0" kern="1200" baseline="0"/>
            <a:t>Most powerful tool for agencies! </a:t>
          </a:r>
          <a:endParaRPr lang="en-US" sz="1400" kern="1200"/>
        </a:p>
      </dsp:txBody>
      <dsp:txXfrm>
        <a:off x="552087" y="657672"/>
        <a:ext cx="4914111" cy="522566"/>
      </dsp:txXfrm>
    </dsp:sp>
    <dsp:sp modelId="{08DA8A57-0FD8-489D-B38C-82F78183B563}">
      <dsp:nvSpPr>
        <dsp:cNvPr id="0" name=""/>
        <dsp:cNvSpPr/>
      </dsp:nvSpPr>
      <dsp:spPr>
        <a:xfrm>
          <a:off x="0" y="1339849"/>
          <a:ext cx="5491141" cy="4777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E16DAA-8714-49C0-831F-9C36A7E9D580}">
      <dsp:nvSpPr>
        <dsp:cNvPr id="0" name=""/>
        <dsp:cNvSpPr/>
      </dsp:nvSpPr>
      <dsp:spPr>
        <a:xfrm>
          <a:off x="144527" y="1447348"/>
          <a:ext cx="263033" cy="2627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64555C-03A0-4AFC-98FD-4ED49A66B7BA}">
      <dsp:nvSpPr>
        <dsp:cNvPr id="0" name=""/>
        <dsp:cNvSpPr/>
      </dsp:nvSpPr>
      <dsp:spPr>
        <a:xfrm>
          <a:off x="552087" y="1310881"/>
          <a:ext cx="4914111" cy="58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05" tIns="55305" rIns="55305" bIns="55305"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Leads to increased understanding and identifies trends and patterns.</a:t>
          </a:r>
          <a:endParaRPr lang="en-US" sz="1400" kern="1200" dirty="0"/>
        </a:p>
      </dsp:txBody>
      <dsp:txXfrm>
        <a:off x="552087" y="1310881"/>
        <a:ext cx="4914111" cy="580503"/>
      </dsp:txXfrm>
    </dsp:sp>
    <dsp:sp modelId="{134A9052-8126-44D1-A029-3AB14F00AF09}">
      <dsp:nvSpPr>
        <dsp:cNvPr id="0" name=""/>
        <dsp:cNvSpPr/>
      </dsp:nvSpPr>
      <dsp:spPr>
        <a:xfrm>
          <a:off x="0" y="2022026"/>
          <a:ext cx="5491141" cy="4777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048328-407F-4813-A4C8-B46236B61A74}">
      <dsp:nvSpPr>
        <dsp:cNvPr id="0" name=""/>
        <dsp:cNvSpPr/>
      </dsp:nvSpPr>
      <dsp:spPr>
        <a:xfrm>
          <a:off x="144527" y="2129526"/>
          <a:ext cx="263033" cy="2627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67B1C8-1EF4-4D37-8487-0AD4ADA73ABC}">
      <dsp:nvSpPr>
        <dsp:cNvPr id="0" name=""/>
        <dsp:cNvSpPr/>
      </dsp:nvSpPr>
      <dsp:spPr>
        <a:xfrm>
          <a:off x="552087" y="2022026"/>
          <a:ext cx="4914111" cy="52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05" tIns="55305" rIns="55305" bIns="55305"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Essential for policy planning! </a:t>
          </a:r>
          <a:endParaRPr lang="en-US" sz="1400" kern="1200" dirty="0"/>
        </a:p>
      </dsp:txBody>
      <dsp:txXfrm>
        <a:off x="552087" y="2022026"/>
        <a:ext cx="4914111" cy="522566"/>
      </dsp:txXfrm>
    </dsp:sp>
    <dsp:sp modelId="{D57B8E76-7F83-4E8C-9A45-49C66ED3681A}">
      <dsp:nvSpPr>
        <dsp:cNvPr id="0" name=""/>
        <dsp:cNvSpPr/>
      </dsp:nvSpPr>
      <dsp:spPr>
        <a:xfrm>
          <a:off x="0" y="2675235"/>
          <a:ext cx="5491141" cy="4777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42BC0A-BACB-4DA3-978A-B82BF36B01B7}">
      <dsp:nvSpPr>
        <dsp:cNvPr id="0" name=""/>
        <dsp:cNvSpPr/>
      </dsp:nvSpPr>
      <dsp:spPr>
        <a:xfrm>
          <a:off x="144527" y="2782734"/>
          <a:ext cx="263033" cy="2627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BBEE6B-626A-4E3C-87BD-BB6CF47F9D5A}">
      <dsp:nvSpPr>
        <dsp:cNvPr id="0" name=""/>
        <dsp:cNvSpPr/>
      </dsp:nvSpPr>
      <dsp:spPr>
        <a:xfrm>
          <a:off x="552087" y="2675235"/>
          <a:ext cx="4914111" cy="52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05" tIns="55305" rIns="55305" bIns="55305"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Decreases risk and results in consistent improvement.</a:t>
          </a:r>
          <a:endParaRPr lang="en-US" sz="1400" kern="1200" dirty="0"/>
        </a:p>
      </dsp:txBody>
      <dsp:txXfrm>
        <a:off x="552087" y="2675235"/>
        <a:ext cx="4914111" cy="522566"/>
      </dsp:txXfrm>
    </dsp:sp>
    <dsp:sp modelId="{81F492F5-1F86-4172-8558-06AC7B145E9B}">
      <dsp:nvSpPr>
        <dsp:cNvPr id="0" name=""/>
        <dsp:cNvSpPr/>
      </dsp:nvSpPr>
      <dsp:spPr>
        <a:xfrm>
          <a:off x="0" y="3328443"/>
          <a:ext cx="5491141" cy="4777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2306A6-E3CB-485E-BFDD-63A03BE116D6}">
      <dsp:nvSpPr>
        <dsp:cNvPr id="0" name=""/>
        <dsp:cNvSpPr/>
      </dsp:nvSpPr>
      <dsp:spPr>
        <a:xfrm>
          <a:off x="144527" y="3435943"/>
          <a:ext cx="263033" cy="2627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4EF0AD-F282-40D9-AD40-204C8622B6B6}">
      <dsp:nvSpPr>
        <dsp:cNvPr id="0" name=""/>
        <dsp:cNvSpPr/>
      </dsp:nvSpPr>
      <dsp:spPr>
        <a:xfrm>
          <a:off x="552087" y="3328443"/>
          <a:ext cx="4914111" cy="52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05" tIns="55305" rIns="55305" bIns="55305"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Allows us to measure progress.</a:t>
          </a:r>
          <a:endParaRPr lang="en-US" sz="1400" kern="1200" dirty="0"/>
        </a:p>
      </dsp:txBody>
      <dsp:txXfrm>
        <a:off x="552087" y="3328443"/>
        <a:ext cx="4914111" cy="522566"/>
      </dsp:txXfrm>
    </dsp:sp>
    <dsp:sp modelId="{AF2E61FB-BBE1-44A4-BB1F-66F3DA349BE2}">
      <dsp:nvSpPr>
        <dsp:cNvPr id="0" name=""/>
        <dsp:cNvSpPr/>
      </dsp:nvSpPr>
      <dsp:spPr>
        <a:xfrm>
          <a:off x="0" y="3981652"/>
          <a:ext cx="5491141" cy="4777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ADE0A-4A75-4505-8A3F-C0807FFBA636}">
      <dsp:nvSpPr>
        <dsp:cNvPr id="0" name=""/>
        <dsp:cNvSpPr/>
      </dsp:nvSpPr>
      <dsp:spPr>
        <a:xfrm>
          <a:off x="144527" y="4089151"/>
          <a:ext cx="263033" cy="26277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8C52CC-77C1-4595-96B2-ADE0328C4989}">
      <dsp:nvSpPr>
        <dsp:cNvPr id="0" name=""/>
        <dsp:cNvSpPr/>
      </dsp:nvSpPr>
      <dsp:spPr>
        <a:xfrm>
          <a:off x="552087" y="3981652"/>
          <a:ext cx="4914111" cy="52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05" tIns="55305" rIns="55305" bIns="55305"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Quality of life matters – this is just a snapshot of data.</a:t>
          </a:r>
          <a:endParaRPr lang="en-US" sz="1400" kern="1200" dirty="0"/>
        </a:p>
      </dsp:txBody>
      <dsp:txXfrm>
        <a:off x="552087" y="3981652"/>
        <a:ext cx="4914111" cy="522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FD550-6E02-4B98-BB77-0CFB4701207D}">
      <dsp:nvSpPr>
        <dsp:cNvPr id="0" name=""/>
        <dsp:cNvSpPr/>
      </dsp:nvSpPr>
      <dsp:spPr>
        <a:xfrm>
          <a:off x="5134" y="1793656"/>
          <a:ext cx="1910060" cy="764024"/>
        </a:xfrm>
        <a:prstGeom prst="chevron">
          <a:avLst/>
        </a:prstGeom>
        <a:solidFill>
          <a:srgbClr val="0E3F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October 14%</a:t>
          </a:r>
        </a:p>
      </dsp:txBody>
      <dsp:txXfrm>
        <a:off x="387146" y="1793656"/>
        <a:ext cx="1146036" cy="764024"/>
      </dsp:txXfrm>
    </dsp:sp>
    <dsp:sp modelId="{98C3B010-3A18-4105-81DE-7BA32EB44D93}">
      <dsp:nvSpPr>
        <dsp:cNvPr id="0" name=""/>
        <dsp:cNvSpPr/>
      </dsp:nvSpPr>
      <dsp:spPr>
        <a:xfrm>
          <a:off x="1724188" y="1793656"/>
          <a:ext cx="1910060" cy="764024"/>
        </a:xfrm>
        <a:prstGeom prst="chevron">
          <a:avLst/>
        </a:prstGeom>
        <a:solidFill>
          <a:srgbClr val="0E3F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November 28%</a:t>
          </a:r>
        </a:p>
      </dsp:txBody>
      <dsp:txXfrm>
        <a:off x="2106200" y="1793656"/>
        <a:ext cx="1146036" cy="764024"/>
      </dsp:txXfrm>
    </dsp:sp>
    <dsp:sp modelId="{1F13E8AF-696F-467C-9161-4BDDB8B69785}">
      <dsp:nvSpPr>
        <dsp:cNvPr id="0" name=""/>
        <dsp:cNvSpPr/>
      </dsp:nvSpPr>
      <dsp:spPr>
        <a:xfrm>
          <a:off x="3443242" y="1793656"/>
          <a:ext cx="1910060" cy="764024"/>
        </a:xfrm>
        <a:prstGeom prst="chevron">
          <a:avLst/>
        </a:prstGeom>
        <a:solidFill>
          <a:srgbClr val="0E3F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December 42%</a:t>
          </a:r>
        </a:p>
      </dsp:txBody>
      <dsp:txXfrm>
        <a:off x="3825254" y="1793656"/>
        <a:ext cx="1146036" cy="764024"/>
      </dsp:txXfrm>
    </dsp:sp>
    <dsp:sp modelId="{7F26047F-28AE-4000-AE23-9568D1C27697}">
      <dsp:nvSpPr>
        <dsp:cNvPr id="0" name=""/>
        <dsp:cNvSpPr/>
      </dsp:nvSpPr>
      <dsp:spPr>
        <a:xfrm>
          <a:off x="5162296" y="1793656"/>
          <a:ext cx="1910060" cy="764024"/>
        </a:xfrm>
        <a:prstGeom prst="chevron">
          <a:avLst/>
        </a:prstGeom>
        <a:solidFill>
          <a:srgbClr val="0E3F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January 56%</a:t>
          </a:r>
        </a:p>
      </dsp:txBody>
      <dsp:txXfrm>
        <a:off x="5544308" y="1793656"/>
        <a:ext cx="1146036" cy="764024"/>
      </dsp:txXfrm>
    </dsp:sp>
    <dsp:sp modelId="{DA936BBA-3A8E-41D3-8054-B92DB9CE36AC}">
      <dsp:nvSpPr>
        <dsp:cNvPr id="0" name=""/>
        <dsp:cNvSpPr/>
      </dsp:nvSpPr>
      <dsp:spPr>
        <a:xfrm>
          <a:off x="6881351" y="1793656"/>
          <a:ext cx="1910060" cy="764024"/>
        </a:xfrm>
        <a:prstGeom prst="chevron">
          <a:avLst/>
        </a:prstGeom>
        <a:solidFill>
          <a:srgbClr val="0E3F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February 70%</a:t>
          </a:r>
        </a:p>
      </dsp:txBody>
      <dsp:txXfrm>
        <a:off x="7263363" y="1793656"/>
        <a:ext cx="1146036" cy="764024"/>
      </dsp:txXfrm>
    </dsp:sp>
    <dsp:sp modelId="{F38F4C71-8108-4917-90BC-EFCF60A9E496}">
      <dsp:nvSpPr>
        <dsp:cNvPr id="0" name=""/>
        <dsp:cNvSpPr/>
      </dsp:nvSpPr>
      <dsp:spPr>
        <a:xfrm>
          <a:off x="8600405" y="1793656"/>
          <a:ext cx="1910060" cy="764024"/>
        </a:xfrm>
        <a:prstGeom prst="chevron">
          <a:avLst/>
        </a:prstGeom>
        <a:solidFill>
          <a:srgbClr val="C1263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March 85%</a:t>
          </a:r>
        </a:p>
      </dsp:txBody>
      <dsp:txXfrm>
        <a:off x="8982417" y="1793656"/>
        <a:ext cx="1146036" cy="764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A8442-68B9-44FE-8070-5B5C38C9793B}">
      <dsp:nvSpPr>
        <dsp:cNvPr id="0" name=""/>
        <dsp:cNvSpPr/>
      </dsp:nvSpPr>
      <dsp:spPr>
        <a:xfrm>
          <a:off x="0" y="2618617"/>
          <a:ext cx="11430000" cy="0"/>
        </a:xfrm>
        <a:prstGeom prst="line">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1">
          <a:scrgbClr r="0" g="0" b="0"/>
        </a:lnRef>
        <a:fillRef idx="1">
          <a:scrgbClr r="0" g="0" b="0"/>
        </a:fillRef>
        <a:effectRef idx="2">
          <a:scrgbClr r="0" g="0" b="0"/>
        </a:effectRef>
        <a:fontRef idx="minor"/>
      </dsp:style>
    </dsp:sp>
    <dsp:sp modelId="{54604C6C-C84D-4905-9B5E-99B4667E9903}">
      <dsp:nvSpPr>
        <dsp:cNvPr id="0" name=""/>
        <dsp:cNvSpPr/>
      </dsp:nvSpPr>
      <dsp:spPr>
        <a:xfrm rot="8100000">
          <a:off x="84422" y="603488"/>
          <a:ext cx="385141" cy="385141"/>
        </a:xfrm>
        <a:prstGeom prst="teardrop">
          <a:avLst>
            <a:gd name="adj" fmla="val 11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7882A47-134B-4C0E-B010-4CEBE142C72F}">
      <dsp:nvSpPr>
        <dsp:cNvPr id="0" name=""/>
        <dsp:cNvSpPr/>
      </dsp:nvSpPr>
      <dsp:spPr>
        <a:xfrm>
          <a:off x="127208" y="646274"/>
          <a:ext cx="299569" cy="299569"/>
        </a:xfrm>
        <a:prstGeom prst="ellipse">
          <a:avLst/>
        </a:prstGeom>
        <a:solidFill>
          <a:srgbClr val="00B050">
            <a:alpha val="90000"/>
          </a:srgb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5B88EB9B-0E7B-494F-B88F-DEC14B27F3FC}">
      <dsp:nvSpPr>
        <dsp:cNvPr id="0" name=""/>
        <dsp:cNvSpPr/>
      </dsp:nvSpPr>
      <dsp:spPr>
        <a:xfrm>
          <a:off x="549329" y="1068395"/>
          <a:ext cx="3168783" cy="1550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The first day that RP25 can pull claims for Questionnaires for this Reporting Period. </a:t>
          </a:r>
        </a:p>
      </dsp:txBody>
      <dsp:txXfrm>
        <a:off x="549329" y="1068395"/>
        <a:ext cx="3168783" cy="1550221"/>
      </dsp:txXfrm>
    </dsp:sp>
    <dsp:sp modelId="{AE6E1768-CC20-404D-B530-6EBF0B139CBC}">
      <dsp:nvSpPr>
        <dsp:cNvPr id="0" name=""/>
        <dsp:cNvSpPr/>
      </dsp:nvSpPr>
      <dsp:spPr>
        <a:xfrm>
          <a:off x="549329" y="523723"/>
          <a:ext cx="3168783" cy="544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15 September 2024 </a:t>
          </a:r>
        </a:p>
      </dsp:txBody>
      <dsp:txXfrm>
        <a:off x="549329" y="523723"/>
        <a:ext cx="3168783" cy="544672"/>
      </dsp:txXfrm>
    </dsp:sp>
    <dsp:sp modelId="{D34A90A8-D9B1-48AA-B5C2-761B0C7264D7}">
      <dsp:nvSpPr>
        <dsp:cNvPr id="0" name=""/>
        <dsp:cNvSpPr/>
      </dsp:nvSpPr>
      <dsp:spPr>
        <a:xfrm>
          <a:off x="276993" y="1068395"/>
          <a:ext cx="0" cy="15502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8A1012-E7A3-44EF-AEAF-BC061DD8191E}">
      <dsp:nvSpPr>
        <dsp:cNvPr id="0" name=""/>
        <dsp:cNvSpPr/>
      </dsp:nvSpPr>
      <dsp:spPr>
        <a:xfrm>
          <a:off x="226809" y="2569596"/>
          <a:ext cx="98041" cy="98041"/>
        </a:xfrm>
        <a:prstGeom prst="ellips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D708CF9-E314-41BC-9DC8-3BA474867BF4}">
      <dsp:nvSpPr>
        <dsp:cNvPr id="0" name=""/>
        <dsp:cNvSpPr/>
      </dsp:nvSpPr>
      <dsp:spPr>
        <a:xfrm rot="18900000">
          <a:off x="1985141" y="4248603"/>
          <a:ext cx="385141" cy="385141"/>
        </a:xfrm>
        <a:prstGeom prst="teardrop">
          <a:avLst>
            <a:gd name="adj" fmla="val 11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A73E5B7-76D8-4780-8BAA-953DB228F5C0}">
      <dsp:nvSpPr>
        <dsp:cNvPr id="0" name=""/>
        <dsp:cNvSpPr/>
      </dsp:nvSpPr>
      <dsp:spPr>
        <a:xfrm>
          <a:off x="2027927" y="4291389"/>
          <a:ext cx="299569" cy="299569"/>
        </a:xfrm>
        <a:prstGeom prst="ellipse">
          <a:avLst/>
        </a:prstGeom>
        <a:solidFill>
          <a:srgbClr val="C12637">
            <a:alpha val="90000"/>
          </a:srgb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419F2058-ED81-4B23-A5D1-208F4FD0E985}">
      <dsp:nvSpPr>
        <dsp:cNvPr id="0" name=""/>
        <dsp:cNvSpPr/>
      </dsp:nvSpPr>
      <dsp:spPr>
        <a:xfrm>
          <a:off x="2450048" y="2618617"/>
          <a:ext cx="3168783" cy="1550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Last day to update information prior to the 15-day pull</a:t>
          </a:r>
        </a:p>
        <a:p>
          <a:pPr marL="0" lvl="0" indent="0" algn="l" defTabSz="666750">
            <a:lnSpc>
              <a:spcPct val="90000"/>
            </a:lnSpc>
            <a:spcBef>
              <a:spcPct val="0"/>
            </a:spcBef>
            <a:spcAft>
              <a:spcPct val="35000"/>
            </a:spcAft>
            <a:buNone/>
          </a:pPr>
          <a:r>
            <a:rPr lang="en-US" sz="1500" kern="1200" dirty="0"/>
            <a:t>Last day that RP25 can pull claims for Questionnaires for this Reporting Period. </a:t>
          </a:r>
        </a:p>
      </dsp:txBody>
      <dsp:txXfrm>
        <a:off x="2450048" y="2618617"/>
        <a:ext cx="3168783" cy="1550221"/>
      </dsp:txXfrm>
    </dsp:sp>
    <dsp:sp modelId="{1DEAB3A0-58E8-4036-BB3D-9208DB01AC0E}">
      <dsp:nvSpPr>
        <dsp:cNvPr id="0" name=""/>
        <dsp:cNvSpPr/>
      </dsp:nvSpPr>
      <dsp:spPr>
        <a:xfrm>
          <a:off x="2450048" y="4168838"/>
          <a:ext cx="3168783" cy="544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14 September 2025</a:t>
          </a:r>
        </a:p>
      </dsp:txBody>
      <dsp:txXfrm>
        <a:off x="2450048" y="4168838"/>
        <a:ext cx="3168783" cy="544672"/>
      </dsp:txXfrm>
    </dsp:sp>
    <dsp:sp modelId="{DEF9E4B5-A4C4-4293-9D79-684008F7A9A0}">
      <dsp:nvSpPr>
        <dsp:cNvPr id="0" name=""/>
        <dsp:cNvSpPr/>
      </dsp:nvSpPr>
      <dsp:spPr>
        <a:xfrm>
          <a:off x="2177712" y="2618617"/>
          <a:ext cx="0" cy="15502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7A2CF92-B3F6-4BB6-8B57-2F9209E15DFE}">
      <dsp:nvSpPr>
        <dsp:cNvPr id="0" name=""/>
        <dsp:cNvSpPr/>
      </dsp:nvSpPr>
      <dsp:spPr>
        <a:xfrm>
          <a:off x="2127528" y="2569596"/>
          <a:ext cx="98041" cy="98041"/>
        </a:xfrm>
        <a:prstGeom prst="ellips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674F7A-2882-4C1C-9F03-D6B4CB265828}">
      <dsp:nvSpPr>
        <dsp:cNvPr id="0" name=""/>
        <dsp:cNvSpPr/>
      </dsp:nvSpPr>
      <dsp:spPr>
        <a:xfrm rot="8100000">
          <a:off x="3885859" y="603488"/>
          <a:ext cx="385141" cy="385141"/>
        </a:xfrm>
        <a:prstGeom prst="teardrop">
          <a:avLst>
            <a:gd name="adj" fmla="val 11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0ABDE95-3C9F-4BB2-A051-927DB96E4A6B}">
      <dsp:nvSpPr>
        <dsp:cNvPr id="0" name=""/>
        <dsp:cNvSpPr/>
      </dsp:nvSpPr>
      <dsp:spPr>
        <a:xfrm>
          <a:off x="3928645" y="646274"/>
          <a:ext cx="299569" cy="299569"/>
        </a:xfrm>
        <a:prstGeom prst="ellipse">
          <a:avLst/>
        </a:prstGeom>
        <a:solidFill>
          <a:srgbClr val="C12637">
            <a:alpha val="90000"/>
          </a:srgb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50C8ACA9-B9D4-46D7-90E4-E619AF54A855}">
      <dsp:nvSpPr>
        <dsp:cNvPr id="0" name=""/>
        <dsp:cNvSpPr/>
      </dsp:nvSpPr>
      <dsp:spPr>
        <a:xfrm>
          <a:off x="4350766" y="1068395"/>
          <a:ext cx="3168783" cy="1550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15-day pull happens</a:t>
          </a:r>
        </a:p>
        <a:p>
          <a:pPr marL="0" lvl="0" indent="0" algn="l" defTabSz="666750">
            <a:lnSpc>
              <a:spcPct val="90000"/>
            </a:lnSpc>
            <a:spcBef>
              <a:spcPct val="0"/>
            </a:spcBef>
            <a:spcAft>
              <a:spcPct val="35000"/>
            </a:spcAft>
            <a:buNone/>
          </a:pPr>
          <a:r>
            <a:rPr lang="en-US" sz="1500" kern="1200" dirty="0"/>
            <a:t>Static snapshot of data – no updates can occur </a:t>
          </a:r>
        </a:p>
      </dsp:txBody>
      <dsp:txXfrm>
        <a:off x="4350766" y="1068395"/>
        <a:ext cx="3168783" cy="1550221"/>
      </dsp:txXfrm>
    </dsp:sp>
    <dsp:sp modelId="{17474834-BEEB-4272-BBFD-3F522F179058}">
      <dsp:nvSpPr>
        <dsp:cNvPr id="0" name=""/>
        <dsp:cNvSpPr/>
      </dsp:nvSpPr>
      <dsp:spPr>
        <a:xfrm>
          <a:off x="4350766" y="523723"/>
          <a:ext cx="3168783" cy="544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15 September 2025</a:t>
          </a:r>
        </a:p>
      </dsp:txBody>
      <dsp:txXfrm>
        <a:off x="4350766" y="523723"/>
        <a:ext cx="3168783" cy="544672"/>
      </dsp:txXfrm>
    </dsp:sp>
    <dsp:sp modelId="{9886DBCE-2F8D-4681-816C-36F8D5A20FF7}">
      <dsp:nvSpPr>
        <dsp:cNvPr id="0" name=""/>
        <dsp:cNvSpPr/>
      </dsp:nvSpPr>
      <dsp:spPr>
        <a:xfrm>
          <a:off x="4078430" y="1068395"/>
          <a:ext cx="0" cy="15502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A46090D-6CF4-4217-A8DF-F54EBD9CC7A2}">
      <dsp:nvSpPr>
        <dsp:cNvPr id="0" name=""/>
        <dsp:cNvSpPr/>
      </dsp:nvSpPr>
      <dsp:spPr>
        <a:xfrm>
          <a:off x="4028247" y="2569596"/>
          <a:ext cx="98041" cy="98041"/>
        </a:xfrm>
        <a:prstGeom prst="ellips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2C48005-0FDE-4F1C-929E-91A951713B8E}">
      <dsp:nvSpPr>
        <dsp:cNvPr id="0" name=""/>
        <dsp:cNvSpPr/>
      </dsp:nvSpPr>
      <dsp:spPr>
        <a:xfrm rot="18900000">
          <a:off x="5786578" y="4248603"/>
          <a:ext cx="385141" cy="385141"/>
        </a:xfrm>
        <a:prstGeom prst="teardrop">
          <a:avLst>
            <a:gd name="adj" fmla="val 11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2E1EEDE-2FEE-4DB3-9F12-31BF2A61AFDE}">
      <dsp:nvSpPr>
        <dsp:cNvPr id="0" name=""/>
        <dsp:cNvSpPr/>
      </dsp:nvSpPr>
      <dsp:spPr>
        <a:xfrm>
          <a:off x="5829364" y="4291389"/>
          <a:ext cx="299569" cy="299569"/>
        </a:xfrm>
        <a:prstGeom prst="ellipse">
          <a:avLst/>
        </a:prstGeom>
        <a:solidFill>
          <a:srgbClr val="00B050">
            <a:alpha val="90000"/>
          </a:srgb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C28F9D90-7E29-4043-B42F-48026207F865}">
      <dsp:nvSpPr>
        <dsp:cNvPr id="0" name=""/>
        <dsp:cNvSpPr/>
      </dsp:nvSpPr>
      <dsp:spPr>
        <a:xfrm>
          <a:off x="6251485" y="2618617"/>
          <a:ext cx="3168783" cy="1550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Opening day of the 2025 Reporting Period</a:t>
          </a:r>
        </a:p>
      </dsp:txBody>
      <dsp:txXfrm>
        <a:off x="6251485" y="2618617"/>
        <a:ext cx="3168783" cy="1550221"/>
      </dsp:txXfrm>
    </dsp:sp>
    <dsp:sp modelId="{858F5CCF-04AD-411C-87A6-7DCF225AFF0E}">
      <dsp:nvSpPr>
        <dsp:cNvPr id="0" name=""/>
        <dsp:cNvSpPr/>
      </dsp:nvSpPr>
      <dsp:spPr>
        <a:xfrm>
          <a:off x="6251485" y="4168838"/>
          <a:ext cx="3168783" cy="544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 October 2025</a:t>
          </a:r>
        </a:p>
      </dsp:txBody>
      <dsp:txXfrm>
        <a:off x="6251485" y="4168838"/>
        <a:ext cx="3168783" cy="544672"/>
      </dsp:txXfrm>
    </dsp:sp>
    <dsp:sp modelId="{CC46FBBD-C07E-4222-AD66-3690FBA0C818}">
      <dsp:nvSpPr>
        <dsp:cNvPr id="0" name=""/>
        <dsp:cNvSpPr/>
      </dsp:nvSpPr>
      <dsp:spPr>
        <a:xfrm>
          <a:off x="5979149" y="2618617"/>
          <a:ext cx="0" cy="15502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0D9BC08-E26A-4842-81CD-478F8B180A53}">
      <dsp:nvSpPr>
        <dsp:cNvPr id="0" name=""/>
        <dsp:cNvSpPr/>
      </dsp:nvSpPr>
      <dsp:spPr>
        <a:xfrm>
          <a:off x="5928965" y="2569596"/>
          <a:ext cx="98041" cy="98041"/>
        </a:xfrm>
        <a:prstGeom prst="ellips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4C2EB1-4057-43B8-BD88-6A5AEDDD143F}">
      <dsp:nvSpPr>
        <dsp:cNvPr id="0" name=""/>
        <dsp:cNvSpPr/>
      </dsp:nvSpPr>
      <dsp:spPr>
        <a:xfrm rot="8100000">
          <a:off x="7687297" y="603488"/>
          <a:ext cx="385141" cy="385141"/>
        </a:xfrm>
        <a:prstGeom prst="teardrop">
          <a:avLst>
            <a:gd name="adj" fmla="val 11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72087D9-5C9A-46DC-826C-BA80F8329740}">
      <dsp:nvSpPr>
        <dsp:cNvPr id="0" name=""/>
        <dsp:cNvSpPr/>
      </dsp:nvSpPr>
      <dsp:spPr>
        <a:xfrm>
          <a:off x="7730083" y="646274"/>
          <a:ext cx="299569" cy="299569"/>
        </a:xfrm>
        <a:prstGeom prst="ellipse">
          <a:avLst/>
        </a:prstGeom>
        <a:solidFill>
          <a:srgbClr val="C00000">
            <a:alpha val="90000"/>
          </a:srgb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0322747E-B714-4279-BEF7-581E5D47E326}">
      <dsp:nvSpPr>
        <dsp:cNvPr id="0" name=""/>
        <dsp:cNvSpPr/>
      </dsp:nvSpPr>
      <dsp:spPr>
        <a:xfrm>
          <a:off x="8152204" y="1068395"/>
          <a:ext cx="3168783" cy="1550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Last day of Reporting Period</a:t>
          </a:r>
        </a:p>
        <a:p>
          <a:pPr marL="0" lvl="0" indent="0" algn="l" defTabSz="666750">
            <a:lnSpc>
              <a:spcPct val="90000"/>
            </a:lnSpc>
            <a:spcBef>
              <a:spcPct val="0"/>
            </a:spcBef>
            <a:spcAft>
              <a:spcPct val="35000"/>
            </a:spcAft>
            <a:buNone/>
          </a:pPr>
          <a:r>
            <a:rPr lang="en-US" sz="1500" kern="1200" dirty="0"/>
            <a:t>Ends at 11:59pm</a:t>
          </a:r>
        </a:p>
      </dsp:txBody>
      <dsp:txXfrm>
        <a:off x="8152204" y="1068395"/>
        <a:ext cx="3168783" cy="1550221"/>
      </dsp:txXfrm>
    </dsp:sp>
    <dsp:sp modelId="{8BAB1DFE-47D3-47F6-8510-CE513D53A9B2}">
      <dsp:nvSpPr>
        <dsp:cNvPr id="0" name=""/>
        <dsp:cNvSpPr/>
      </dsp:nvSpPr>
      <dsp:spPr>
        <a:xfrm>
          <a:off x="8152204" y="523723"/>
          <a:ext cx="3168783" cy="544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31 March 2026</a:t>
          </a:r>
        </a:p>
      </dsp:txBody>
      <dsp:txXfrm>
        <a:off x="8152204" y="523723"/>
        <a:ext cx="3168783" cy="544672"/>
      </dsp:txXfrm>
    </dsp:sp>
    <dsp:sp modelId="{1C27102C-99CF-408A-A905-8B027F65DCEC}">
      <dsp:nvSpPr>
        <dsp:cNvPr id="0" name=""/>
        <dsp:cNvSpPr/>
      </dsp:nvSpPr>
      <dsp:spPr>
        <a:xfrm>
          <a:off x="7879867" y="1068395"/>
          <a:ext cx="0" cy="15502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F1D9E85-4048-4DF8-B162-FFFACAC9EFF8}">
      <dsp:nvSpPr>
        <dsp:cNvPr id="0" name=""/>
        <dsp:cNvSpPr/>
      </dsp:nvSpPr>
      <dsp:spPr>
        <a:xfrm>
          <a:off x="7829684" y="2569596"/>
          <a:ext cx="98041" cy="98041"/>
        </a:xfrm>
        <a:prstGeom prst="ellips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85F8A-BE09-4702-A092-42BCC4F9F2C3}">
      <dsp:nvSpPr>
        <dsp:cNvPr id="0" name=""/>
        <dsp:cNvSpPr/>
      </dsp:nvSpPr>
      <dsp:spPr>
        <a:xfrm>
          <a:off x="2241532" y="1086900"/>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130042"/>
        <a:ext cx="25774" cy="5154"/>
      </dsp:txXfrm>
    </dsp:sp>
    <dsp:sp modelId="{C05410A2-484F-4DF2-9A74-4D1B85D33201}">
      <dsp:nvSpPr>
        <dsp:cNvPr id="0" name=""/>
        <dsp:cNvSpPr/>
      </dsp:nvSpPr>
      <dsp:spPr>
        <a:xfrm>
          <a:off x="2092" y="460248"/>
          <a:ext cx="2241239" cy="13447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Yearly Snapshot</a:t>
          </a:r>
        </a:p>
      </dsp:txBody>
      <dsp:txXfrm>
        <a:off x="2092" y="460248"/>
        <a:ext cx="2241239" cy="1344743"/>
      </dsp:txXfrm>
    </dsp:sp>
    <dsp:sp modelId="{B06330B0-8175-46B3-AA95-DA739A3817F0}">
      <dsp:nvSpPr>
        <dsp:cNvPr id="0" name=""/>
        <dsp:cNvSpPr/>
      </dsp:nvSpPr>
      <dsp:spPr>
        <a:xfrm>
          <a:off x="4998257" y="1086900"/>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130042"/>
        <a:ext cx="25774" cy="5154"/>
      </dsp:txXfrm>
    </dsp:sp>
    <dsp:sp modelId="{659C7DBF-A70A-4688-8CB3-688A1F2A1FD1}">
      <dsp:nvSpPr>
        <dsp:cNvPr id="0" name=""/>
        <dsp:cNvSpPr/>
      </dsp:nvSpPr>
      <dsp:spPr>
        <a:xfrm>
          <a:off x="2758817" y="460248"/>
          <a:ext cx="2241239" cy="13447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Reporting Period opens October 1st</a:t>
          </a:r>
          <a:endParaRPr lang="en-US" sz="1800" kern="1200" dirty="0"/>
        </a:p>
      </dsp:txBody>
      <dsp:txXfrm>
        <a:off x="2758817" y="460248"/>
        <a:ext cx="2241239" cy="1344743"/>
      </dsp:txXfrm>
    </dsp:sp>
    <dsp:sp modelId="{CCAF6B78-A715-4537-B382-190580AC51C1}">
      <dsp:nvSpPr>
        <dsp:cNvPr id="0" name=""/>
        <dsp:cNvSpPr/>
      </dsp:nvSpPr>
      <dsp:spPr>
        <a:xfrm>
          <a:off x="7754982" y="1086900"/>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130042"/>
        <a:ext cx="25774" cy="5154"/>
      </dsp:txXfrm>
    </dsp:sp>
    <dsp:sp modelId="{C0D40656-C939-4030-A24C-E1B1F234ADE8}">
      <dsp:nvSpPr>
        <dsp:cNvPr id="0" name=""/>
        <dsp:cNvSpPr/>
      </dsp:nvSpPr>
      <dsp:spPr>
        <a:xfrm>
          <a:off x="5515542" y="460248"/>
          <a:ext cx="2241239" cy="13447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Providers have 6 months to complete Questionnaires</a:t>
          </a:r>
        </a:p>
      </dsp:txBody>
      <dsp:txXfrm>
        <a:off x="5515542" y="460248"/>
        <a:ext cx="2241239" cy="1344743"/>
      </dsp:txXfrm>
    </dsp:sp>
    <dsp:sp modelId="{4619BC43-4FF3-4DCA-A204-47ED3CCCC789}">
      <dsp:nvSpPr>
        <dsp:cNvPr id="0" name=""/>
        <dsp:cNvSpPr/>
      </dsp:nvSpPr>
      <dsp:spPr>
        <a:xfrm>
          <a:off x="1122712" y="1803192"/>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043057"/>
        <a:ext cx="414311" cy="5154"/>
      </dsp:txXfrm>
    </dsp:sp>
    <dsp:sp modelId="{4A1B268C-EB54-4790-ABB2-5048C2ABE851}">
      <dsp:nvSpPr>
        <dsp:cNvPr id="0" name=""/>
        <dsp:cNvSpPr/>
      </dsp:nvSpPr>
      <dsp:spPr>
        <a:xfrm>
          <a:off x="8272267" y="460248"/>
          <a:ext cx="2241239" cy="13447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Providers enter data on those they serve in the month of September</a:t>
          </a:r>
        </a:p>
      </dsp:txBody>
      <dsp:txXfrm>
        <a:off x="8272267" y="460248"/>
        <a:ext cx="2241239" cy="1344743"/>
      </dsp:txXfrm>
    </dsp:sp>
    <dsp:sp modelId="{04B36D15-EAA4-4EEA-8B3D-A3ABA27CD85E}">
      <dsp:nvSpPr>
        <dsp:cNvPr id="0" name=""/>
        <dsp:cNvSpPr/>
      </dsp:nvSpPr>
      <dsp:spPr>
        <a:xfrm>
          <a:off x="2241532" y="2947129"/>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2990272"/>
        <a:ext cx="25774" cy="5154"/>
      </dsp:txXfrm>
    </dsp:sp>
    <dsp:sp modelId="{CA7FCC9E-FDC2-485D-82C5-467A0EFBACAC}">
      <dsp:nvSpPr>
        <dsp:cNvPr id="0" name=""/>
        <dsp:cNvSpPr/>
      </dsp:nvSpPr>
      <dsp:spPr>
        <a:xfrm>
          <a:off x="2092" y="2320477"/>
          <a:ext cx="2241239" cy="13447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CBs &amp; ICFs Assign Records to the appropriate provider(s)</a:t>
          </a:r>
        </a:p>
      </dsp:txBody>
      <dsp:txXfrm>
        <a:off x="2092" y="2320477"/>
        <a:ext cx="2241239" cy="1344743"/>
      </dsp:txXfrm>
    </dsp:sp>
    <dsp:sp modelId="{500F75AB-A3A4-4324-9114-21F388CC835A}">
      <dsp:nvSpPr>
        <dsp:cNvPr id="0" name=""/>
        <dsp:cNvSpPr/>
      </dsp:nvSpPr>
      <dsp:spPr>
        <a:xfrm>
          <a:off x="4998257" y="2947129"/>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2990272"/>
        <a:ext cx="25774" cy="5154"/>
      </dsp:txXfrm>
    </dsp:sp>
    <dsp:sp modelId="{BE83A972-20C9-4E51-B97B-53FE27EC9902}">
      <dsp:nvSpPr>
        <dsp:cNvPr id="0" name=""/>
        <dsp:cNvSpPr/>
      </dsp:nvSpPr>
      <dsp:spPr>
        <a:xfrm>
          <a:off x="2758817" y="2320477"/>
          <a:ext cx="2241239" cy="13447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Reporting Period ends March 31</a:t>
          </a:r>
          <a:r>
            <a:rPr lang="en-US" sz="1800" kern="1200" baseline="30000" dirty="0"/>
            <a:t>st</a:t>
          </a:r>
          <a:r>
            <a:rPr lang="en-US" sz="1800" kern="1200" dirty="0"/>
            <a:t> (typically)</a:t>
          </a:r>
        </a:p>
      </dsp:txBody>
      <dsp:txXfrm>
        <a:off x="2758817" y="2320477"/>
        <a:ext cx="2241239" cy="1344743"/>
      </dsp:txXfrm>
    </dsp:sp>
    <dsp:sp modelId="{97D5C559-64FD-47A0-AEB0-FE47E391D0EC}">
      <dsp:nvSpPr>
        <dsp:cNvPr id="0" name=""/>
        <dsp:cNvSpPr/>
      </dsp:nvSpPr>
      <dsp:spPr>
        <a:xfrm>
          <a:off x="7754982" y="2947129"/>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2990272"/>
        <a:ext cx="25774" cy="5154"/>
      </dsp:txXfrm>
    </dsp:sp>
    <dsp:sp modelId="{2F298C26-F43B-463D-AA8E-77F6386723D0}">
      <dsp:nvSpPr>
        <dsp:cNvPr id="0" name=""/>
        <dsp:cNvSpPr/>
      </dsp:nvSpPr>
      <dsp:spPr>
        <a:xfrm>
          <a:off x="5515542" y="2320477"/>
          <a:ext cx="2241239" cy="13447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Read-Only after Reporting Period ends</a:t>
          </a:r>
        </a:p>
      </dsp:txBody>
      <dsp:txXfrm>
        <a:off x="5515542" y="2320477"/>
        <a:ext cx="2241239" cy="1344743"/>
      </dsp:txXfrm>
    </dsp:sp>
    <dsp:sp modelId="{9BBED0C4-2DE6-48F6-8221-1FF618BAAAAE}">
      <dsp:nvSpPr>
        <dsp:cNvPr id="0" name=""/>
        <dsp:cNvSpPr/>
      </dsp:nvSpPr>
      <dsp:spPr>
        <a:xfrm>
          <a:off x="8272267" y="2320477"/>
          <a:ext cx="2241239" cy="13447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Reports</a:t>
          </a:r>
        </a:p>
      </dsp:txBody>
      <dsp:txXfrm>
        <a:off x="8272267" y="2320477"/>
        <a:ext cx="2241239" cy="1344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5CFA8-8AAB-4412-8213-D80B8718EB85}">
      <dsp:nvSpPr>
        <dsp:cNvPr id="0" name=""/>
        <dsp:cNvSpPr/>
      </dsp:nvSpPr>
      <dsp:spPr>
        <a:xfrm>
          <a:off x="180736" y="178"/>
          <a:ext cx="3173164" cy="1903898"/>
        </a:xfrm>
        <a:prstGeom prst="rect">
          <a:avLst/>
        </a:prstGeom>
        <a:solidFill>
          <a:srgbClr val="0E3F75"/>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baseline="0" dirty="0"/>
            <a:t>Local Funds</a:t>
          </a:r>
          <a:endParaRPr lang="en-US" sz="1900" kern="1200" dirty="0"/>
        </a:p>
        <a:p>
          <a:pPr marL="114300" lvl="1" indent="-114300" algn="l" defTabSz="666750">
            <a:lnSpc>
              <a:spcPct val="90000"/>
            </a:lnSpc>
            <a:spcBef>
              <a:spcPct val="0"/>
            </a:spcBef>
            <a:spcAft>
              <a:spcPct val="15000"/>
            </a:spcAft>
            <a:buChar char="•"/>
          </a:pPr>
          <a:r>
            <a:rPr lang="en-US" sz="1500" kern="1200" dirty="0"/>
            <a:t>Pulled in from Services/Supports in CRM-IDS to both OTS and OhioISP</a:t>
          </a:r>
        </a:p>
      </dsp:txBody>
      <dsp:txXfrm>
        <a:off x="180736" y="178"/>
        <a:ext cx="3173164" cy="1903898"/>
      </dsp:txXfrm>
    </dsp:sp>
    <dsp:sp modelId="{42D45E6B-FF06-4EAA-BF73-5B26FF0DCF3D}">
      <dsp:nvSpPr>
        <dsp:cNvPr id="0" name=""/>
        <dsp:cNvSpPr/>
      </dsp:nvSpPr>
      <dsp:spPr>
        <a:xfrm>
          <a:off x="3671217" y="178"/>
          <a:ext cx="3173164" cy="1903898"/>
        </a:xfrm>
        <a:prstGeom prst="rect">
          <a:avLst/>
        </a:prstGeom>
        <a:solidFill>
          <a:srgbClr val="0E3F75"/>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baseline="0" dirty="0"/>
            <a:t>PPCE </a:t>
          </a:r>
          <a:endParaRPr lang="en-US" sz="1900" kern="1200" dirty="0"/>
        </a:p>
        <a:p>
          <a:pPr marL="114300" lvl="1" indent="-114300" algn="l" defTabSz="666750">
            <a:lnSpc>
              <a:spcPct val="90000"/>
            </a:lnSpc>
            <a:spcBef>
              <a:spcPct val="0"/>
            </a:spcBef>
            <a:spcAft>
              <a:spcPct val="15000"/>
            </a:spcAft>
            <a:buChar char="•"/>
          </a:pPr>
          <a:r>
            <a:rPr lang="en-US" sz="1500" kern="1200" dirty="0"/>
            <a:t>Source of truth is CRM-IDS (for now)</a:t>
          </a:r>
        </a:p>
        <a:p>
          <a:pPr marL="114300" lvl="1" indent="-114300" algn="l" defTabSz="666750">
            <a:lnSpc>
              <a:spcPct val="90000"/>
            </a:lnSpc>
            <a:spcBef>
              <a:spcPct val="0"/>
            </a:spcBef>
            <a:spcAft>
              <a:spcPct val="15000"/>
            </a:spcAft>
            <a:buChar char="•"/>
          </a:pPr>
          <a:r>
            <a:rPr lang="en-US" sz="1500" kern="1200" dirty="0"/>
            <a:t>Data entered in CRM-IDS pulls into both OTS and the OhioISP</a:t>
          </a:r>
        </a:p>
      </dsp:txBody>
      <dsp:txXfrm>
        <a:off x="3671217" y="178"/>
        <a:ext cx="3173164" cy="1903898"/>
      </dsp:txXfrm>
    </dsp:sp>
    <dsp:sp modelId="{0030806A-68BB-4537-9D09-F8D2D326A1B7}">
      <dsp:nvSpPr>
        <dsp:cNvPr id="0" name=""/>
        <dsp:cNvSpPr/>
      </dsp:nvSpPr>
      <dsp:spPr>
        <a:xfrm>
          <a:off x="7161698" y="178"/>
          <a:ext cx="3173164" cy="1903898"/>
        </a:xfrm>
        <a:prstGeom prst="rect">
          <a:avLst/>
        </a:prstGeom>
        <a:solidFill>
          <a:srgbClr val="0E3F75"/>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baseline="0" dirty="0"/>
            <a:t>Competitive Employment</a:t>
          </a:r>
          <a:endParaRPr lang="en-US" sz="1900" kern="1200" dirty="0"/>
        </a:p>
        <a:p>
          <a:pPr marL="114300" lvl="1" indent="-114300" algn="l" defTabSz="666750">
            <a:lnSpc>
              <a:spcPct val="90000"/>
            </a:lnSpc>
            <a:spcBef>
              <a:spcPct val="0"/>
            </a:spcBef>
            <a:spcAft>
              <a:spcPct val="15000"/>
            </a:spcAft>
            <a:buChar char="•"/>
          </a:pPr>
          <a:r>
            <a:rPr lang="en-US" sz="1500" kern="1200" dirty="0"/>
            <a:t>Check box in CRM-IDS pulls into OTS</a:t>
          </a:r>
        </a:p>
        <a:p>
          <a:pPr marL="114300" lvl="1" indent="-114300" algn="l" defTabSz="666750">
            <a:lnSpc>
              <a:spcPct val="90000"/>
            </a:lnSpc>
            <a:spcBef>
              <a:spcPct val="0"/>
            </a:spcBef>
            <a:spcAft>
              <a:spcPct val="15000"/>
            </a:spcAft>
            <a:buChar char="•"/>
          </a:pPr>
          <a:r>
            <a:rPr lang="en-US" sz="1500" kern="1200" dirty="0"/>
            <a:t>Employment section in OhioISP</a:t>
          </a:r>
        </a:p>
      </dsp:txBody>
      <dsp:txXfrm>
        <a:off x="7161698" y="178"/>
        <a:ext cx="3173164" cy="1903898"/>
      </dsp:txXfrm>
    </dsp:sp>
    <dsp:sp modelId="{8A46BC81-64F7-4EE0-A627-CC4B7281D80D}">
      <dsp:nvSpPr>
        <dsp:cNvPr id="0" name=""/>
        <dsp:cNvSpPr/>
      </dsp:nvSpPr>
      <dsp:spPr>
        <a:xfrm>
          <a:off x="3671217" y="2221393"/>
          <a:ext cx="3173164" cy="1903898"/>
        </a:xfrm>
        <a:prstGeom prst="rect">
          <a:avLst/>
        </a:prstGeom>
        <a:solidFill>
          <a:srgbClr val="0E3F75"/>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baseline="0" dirty="0"/>
            <a:t>Services and Supports </a:t>
          </a:r>
          <a:endParaRPr lang="en-US" sz="1900" kern="1200" dirty="0"/>
        </a:p>
        <a:p>
          <a:pPr marL="114300" lvl="1" indent="-114300" algn="l" defTabSz="666750">
            <a:lnSpc>
              <a:spcPct val="90000"/>
            </a:lnSpc>
            <a:spcBef>
              <a:spcPct val="0"/>
            </a:spcBef>
            <a:spcAft>
              <a:spcPct val="15000"/>
            </a:spcAft>
            <a:buChar char="•"/>
          </a:pPr>
          <a:r>
            <a:rPr lang="en-US" sz="1500" kern="1200" dirty="0"/>
            <a:t>Pulls in locally funded and Competitively Employed into OTS</a:t>
          </a:r>
        </a:p>
        <a:p>
          <a:pPr marL="114300" lvl="1" indent="-114300" algn="l" defTabSz="666750">
            <a:lnSpc>
              <a:spcPct val="90000"/>
            </a:lnSpc>
            <a:spcBef>
              <a:spcPct val="0"/>
            </a:spcBef>
            <a:spcAft>
              <a:spcPct val="15000"/>
            </a:spcAft>
            <a:buChar char="•"/>
          </a:pPr>
          <a:r>
            <a:rPr lang="en-US" sz="1500" kern="1200" dirty="0"/>
            <a:t>Adult Day and Employment services in OhioISP will pull into OTS</a:t>
          </a:r>
        </a:p>
      </dsp:txBody>
      <dsp:txXfrm>
        <a:off x="3671217" y="2221393"/>
        <a:ext cx="3173164" cy="19038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9A8C8-088C-4522-9C38-EF6AE5D5E9B3}">
      <dsp:nvSpPr>
        <dsp:cNvPr id="0" name=""/>
        <dsp:cNvSpPr/>
      </dsp:nvSpPr>
      <dsp:spPr>
        <a:xfrm>
          <a:off x="0" y="27824"/>
          <a:ext cx="11306174" cy="748800"/>
        </a:xfrm>
        <a:prstGeom prst="roundRect">
          <a:avLst/>
        </a:prstGeom>
        <a:solidFill>
          <a:srgbClr val="0E3F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1. Is the person in a Competitive Job?</a:t>
          </a:r>
        </a:p>
      </dsp:txBody>
      <dsp:txXfrm>
        <a:off x="36553" y="64377"/>
        <a:ext cx="11233068" cy="675694"/>
      </dsp:txXfrm>
    </dsp:sp>
    <dsp:sp modelId="{DB0D7894-D796-4D68-89E3-3C71C88D5D39}">
      <dsp:nvSpPr>
        <dsp:cNvPr id="0" name=""/>
        <dsp:cNvSpPr/>
      </dsp:nvSpPr>
      <dsp:spPr>
        <a:xfrm>
          <a:off x="0" y="891824"/>
          <a:ext cx="11306174" cy="748800"/>
        </a:xfrm>
        <a:prstGeom prst="roundRect">
          <a:avLst/>
        </a:prstGeom>
        <a:solidFill>
          <a:srgbClr val="C1263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2. . Is the person in Self-Employment?</a:t>
          </a:r>
        </a:p>
      </dsp:txBody>
      <dsp:txXfrm>
        <a:off x="36553" y="928377"/>
        <a:ext cx="11233068" cy="675694"/>
      </dsp:txXfrm>
    </dsp:sp>
    <dsp:sp modelId="{7C9316A5-5893-498F-A95C-2AE010FF3EF2}">
      <dsp:nvSpPr>
        <dsp:cNvPr id="0" name=""/>
        <dsp:cNvSpPr/>
      </dsp:nvSpPr>
      <dsp:spPr>
        <a:xfrm>
          <a:off x="0" y="1755824"/>
          <a:ext cx="11306174" cy="748800"/>
        </a:xfrm>
        <a:prstGeom prst="roundRect">
          <a:avLst/>
        </a:prstGeom>
        <a:solidFill>
          <a:srgbClr val="C1263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3. Are you supporting this individual in a Group Integrated Job?</a:t>
          </a:r>
        </a:p>
      </dsp:txBody>
      <dsp:txXfrm>
        <a:off x="36553" y="1792377"/>
        <a:ext cx="11233068" cy="675694"/>
      </dsp:txXfrm>
    </dsp:sp>
    <dsp:sp modelId="{48790F55-10FB-412F-A5C5-15FD445706D4}">
      <dsp:nvSpPr>
        <dsp:cNvPr id="0" name=""/>
        <dsp:cNvSpPr/>
      </dsp:nvSpPr>
      <dsp:spPr>
        <a:xfrm>
          <a:off x="0" y="2619824"/>
          <a:ext cx="11306174" cy="748800"/>
        </a:xfrm>
        <a:prstGeom prst="roundRect">
          <a:avLst/>
        </a:prstGeom>
        <a:solidFill>
          <a:srgbClr val="0E3F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4. Is the person in Facility-Based Work?</a:t>
          </a:r>
        </a:p>
      </dsp:txBody>
      <dsp:txXfrm>
        <a:off x="36553" y="2656377"/>
        <a:ext cx="11233068" cy="675694"/>
      </dsp:txXfrm>
    </dsp:sp>
    <dsp:sp modelId="{C70501D1-DFD5-408E-8E65-9181773A5754}">
      <dsp:nvSpPr>
        <dsp:cNvPr id="0" name=""/>
        <dsp:cNvSpPr/>
      </dsp:nvSpPr>
      <dsp:spPr>
        <a:xfrm>
          <a:off x="0" y="3483824"/>
          <a:ext cx="11306174" cy="748800"/>
        </a:xfrm>
        <a:prstGeom prst="roundRect">
          <a:avLst/>
        </a:prstGeom>
        <a:solidFill>
          <a:srgbClr val="C1263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5. Are you providing the person Facility-Based Non-Work Services?</a:t>
          </a:r>
        </a:p>
      </dsp:txBody>
      <dsp:txXfrm>
        <a:off x="36553" y="3520377"/>
        <a:ext cx="11233068" cy="675694"/>
      </dsp:txXfrm>
    </dsp:sp>
    <dsp:sp modelId="{D1750CE9-5333-44C5-91C7-1D16AA70C3B7}">
      <dsp:nvSpPr>
        <dsp:cNvPr id="0" name=""/>
        <dsp:cNvSpPr/>
      </dsp:nvSpPr>
      <dsp:spPr>
        <a:xfrm>
          <a:off x="0" y="4347824"/>
          <a:ext cx="11306174" cy="748800"/>
        </a:xfrm>
        <a:prstGeom prst="roundRect">
          <a:avLst/>
        </a:prstGeom>
        <a:solidFill>
          <a:srgbClr val="C1263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6. Are you providing the person Community-Based Non-Work Services? </a:t>
          </a:r>
        </a:p>
      </dsp:txBody>
      <dsp:txXfrm>
        <a:off x="36553" y="4384377"/>
        <a:ext cx="11233068" cy="675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60983-0A74-4B64-88AF-513C45EA556F}">
      <dsp:nvSpPr>
        <dsp:cNvPr id="0" name=""/>
        <dsp:cNvSpPr/>
      </dsp:nvSpPr>
      <dsp:spPr>
        <a:xfrm>
          <a:off x="2393932" y="1485103"/>
          <a:ext cx="519904" cy="91440"/>
        </a:xfrm>
        <a:custGeom>
          <a:avLst/>
          <a:gdLst/>
          <a:ahLst/>
          <a:cxnLst/>
          <a:rect l="0" t="0" r="0" b="0"/>
          <a:pathLst>
            <a:path>
              <a:moveTo>
                <a:pt x="0" y="45720"/>
              </a:moveTo>
              <a:lnTo>
                <a:pt x="5199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40121" y="1528070"/>
        <a:ext cx="27525" cy="5505"/>
      </dsp:txXfrm>
    </dsp:sp>
    <dsp:sp modelId="{4554079C-ACA5-4367-A2AE-BF5CA8B8ACEC}">
      <dsp:nvSpPr>
        <dsp:cNvPr id="0" name=""/>
        <dsp:cNvSpPr/>
      </dsp:nvSpPr>
      <dsp:spPr>
        <a:xfrm>
          <a:off x="2234" y="812774"/>
          <a:ext cx="2393497" cy="14360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Answer the 6 main questions</a:t>
          </a:r>
        </a:p>
      </dsp:txBody>
      <dsp:txXfrm>
        <a:off x="2234" y="812774"/>
        <a:ext cx="2393497" cy="1436098"/>
      </dsp:txXfrm>
    </dsp:sp>
    <dsp:sp modelId="{18B7732E-2130-4C22-9B50-BBB599A8BBA5}">
      <dsp:nvSpPr>
        <dsp:cNvPr id="0" name=""/>
        <dsp:cNvSpPr/>
      </dsp:nvSpPr>
      <dsp:spPr>
        <a:xfrm>
          <a:off x="5337934" y="1485103"/>
          <a:ext cx="519904" cy="91440"/>
        </a:xfrm>
        <a:custGeom>
          <a:avLst/>
          <a:gdLst/>
          <a:ahLst/>
          <a:cxnLst/>
          <a:rect l="0" t="0" r="0" b="0"/>
          <a:pathLst>
            <a:path>
              <a:moveTo>
                <a:pt x="0" y="45720"/>
              </a:moveTo>
              <a:lnTo>
                <a:pt x="5199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84124" y="1528070"/>
        <a:ext cx="27525" cy="5505"/>
      </dsp:txXfrm>
    </dsp:sp>
    <dsp:sp modelId="{64E5FE2E-7527-42AF-8E27-16F6F9506521}">
      <dsp:nvSpPr>
        <dsp:cNvPr id="0" name=""/>
        <dsp:cNvSpPr/>
      </dsp:nvSpPr>
      <dsp:spPr>
        <a:xfrm>
          <a:off x="2946236" y="812774"/>
          <a:ext cx="2393497" cy="14360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If “Yes” then sub-questions are populated</a:t>
          </a:r>
        </a:p>
      </dsp:txBody>
      <dsp:txXfrm>
        <a:off x="2946236" y="812774"/>
        <a:ext cx="2393497" cy="1436098"/>
      </dsp:txXfrm>
    </dsp:sp>
    <dsp:sp modelId="{1C39D7EA-B7BD-40BC-A6FA-976D09247A82}">
      <dsp:nvSpPr>
        <dsp:cNvPr id="0" name=""/>
        <dsp:cNvSpPr/>
      </dsp:nvSpPr>
      <dsp:spPr>
        <a:xfrm>
          <a:off x="8281937" y="1485103"/>
          <a:ext cx="519904" cy="91440"/>
        </a:xfrm>
        <a:custGeom>
          <a:avLst/>
          <a:gdLst/>
          <a:ahLst/>
          <a:cxnLst/>
          <a:rect l="0" t="0" r="0" b="0"/>
          <a:pathLst>
            <a:path>
              <a:moveTo>
                <a:pt x="0" y="45720"/>
              </a:moveTo>
              <a:lnTo>
                <a:pt x="5199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28126" y="1528070"/>
        <a:ext cx="27525" cy="5505"/>
      </dsp:txXfrm>
    </dsp:sp>
    <dsp:sp modelId="{C8E3FA1C-6475-43BE-B86E-B717AE5096A5}">
      <dsp:nvSpPr>
        <dsp:cNvPr id="0" name=""/>
        <dsp:cNvSpPr/>
      </dsp:nvSpPr>
      <dsp:spPr>
        <a:xfrm>
          <a:off x="5890239" y="812774"/>
          <a:ext cx="2393497" cy="14360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Ability to save and finish Questionnaires later</a:t>
          </a:r>
        </a:p>
      </dsp:txBody>
      <dsp:txXfrm>
        <a:off x="5890239" y="812774"/>
        <a:ext cx="2393497" cy="1436098"/>
      </dsp:txXfrm>
    </dsp:sp>
    <dsp:sp modelId="{1F7AEEFA-E36E-42BE-9DEE-2638042C996B}">
      <dsp:nvSpPr>
        <dsp:cNvPr id="0" name=""/>
        <dsp:cNvSpPr/>
      </dsp:nvSpPr>
      <dsp:spPr>
        <a:xfrm>
          <a:off x="1198983" y="2247072"/>
          <a:ext cx="8832007" cy="519904"/>
        </a:xfrm>
        <a:custGeom>
          <a:avLst/>
          <a:gdLst/>
          <a:ahLst/>
          <a:cxnLst/>
          <a:rect l="0" t="0" r="0" b="0"/>
          <a:pathLst>
            <a:path>
              <a:moveTo>
                <a:pt x="8832007" y="0"/>
              </a:moveTo>
              <a:lnTo>
                <a:pt x="8832007" y="277052"/>
              </a:lnTo>
              <a:lnTo>
                <a:pt x="0" y="277052"/>
              </a:lnTo>
              <a:lnTo>
                <a:pt x="0" y="51990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93758" y="2504272"/>
        <a:ext cx="442457" cy="5505"/>
      </dsp:txXfrm>
    </dsp:sp>
    <dsp:sp modelId="{0F2C41D3-42E1-46A1-9E86-F7AEA75739F3}">
      <dsp:nvSpPr>
        <dsp:cNvPr id="0" name=""/>
        <dsp:cNvSpPr/>
      </dsp:nvSpPr>
      <dsp:spPr>
        <a:xfrm>
          <a:off x="8834241" y="812774"/>
          <a:ext cx="2393497" cy="14360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Ability to enter multiple jobs</a:t>
          </a:r>
        </a:p>
      </dsp:txBody>
      <dsp:txXfrm>
        <a:off x="8834241" y="812774"/>
        <a:ext cx="2393497" cy="1436098"/>
      </dsp:txXfrm>
    </dsp:sp>
    <dsp:sp modelId="{1BD3F7F7-3FC8-4231-944C-5EC4012CA3F4}">
      <dsp:nvSpPr>
        <dsp:cNvPr id="0" name=""/>
        <dsp:cNvSpPr/>
      </dsp:nvSpPr>
      <dsp:spPr>
        <a:xfrm>
          <a:off x="2393932" y="3471706"/>
          <a:ext cx="519904" cy="91440"/>
        </a:xfrm>
        <a:custGeom>
          <a:avLst/>
          <a:gdLst/>
          <a:ahLst/>
          <a:cxnLst/>
          <a:rect l="0" t="0" r="0" b="0"/>
          <a:pathLst>
            <a:path>
              <a:moveTo>
                <a:pt x="0" y="45720"/>
              </a:moveTo>
              <a:lnTo>
                <a:pt x="5199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40121" y="3514674"/>
        <a:ext cx="27525" cy="5505"/>
      </dsp:txXfrm>
    </dsp:sp>
    <dsp:sp modelId="{AA66840A-9D7B-40B1-B5BD-84A87B7EA3B4}">
      <dsp:nvSpPr>
        <dsp:cNvPr id="0" name=""/>
        <dsp:cNvSpPr/>
      </dsp:nvSpPr>
      <dsp:spPr>
        <a:xfrm>
          <a:off x="2234" y="2799377"/>
          <a:ext cx="2393497" cy="14360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System will not allow you to submit without all sub-questions answered</a:t>
          </a:r>
        </a:p>
      </dsp:txBody>
      <dsp:txXfrm>
        <a:off x="2234" y="2799377"/>
        <a:ext cx="2393497" cy="1436098"/>
      </dsp:txXfrm>
    </dsp:sp>
    <dsp:sp modelId="{96EBD23D-89E9-467B-992D-37D22936A22C}">
      <dsp:nvSpPr>
        <dsp:cNvPr id="0" name=""/>
        <dsp:cNvSpPr/>
      </dsp:nvSpPr>
      <dsp:spPr>
        <a:xfrm>
          <a:off x="5337934" y="3471706"/>
          <a:ext cx="519904" cy="91440"/>
        </a:xfrm>
        <a:custGeom>
          <a:avLst/>
          <a:gdLst/>
          <a:ahLst/>
          <a:cxnLst/>
          <a:rect l="0" t="0" r="0" b="0"/>
          <a:pathLst>
            <a:path>
              <a:moveTo>
                <a:pt x="0" y="45720"/>
              </a:moveTo>
              <a:lnTo>
                <a:pt x="5199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84124" y="3514674"/>
        <a:ext cx="27525" cy="5505"/>
      </dsp:txXfrm>
    </dsp:sp>
    <dsp:sp modelId="{32A38CB5-3EC5-46BC-97B3-68A145C9424B}">
      <dsp:nvSpPr>
        <dsp:cNvPr id="0" name=""/>
        <dsp:cNvSpPr/>
      </dsp:nvSpPr>
      <dsp:spPr>
        <a:xfrm>
          <a:off x="2946236" y="2799377"/>
          <a:ext cx="2393497" cy="14360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Review data entry within the Summary prior to submitting</a:t>
          </a:r>
        </a:p>
      </dsp:txBody>
      <dsp:txXfrm>
        <a:off x="2946236" y="2799377"/>
        <a:ext cx="2393497" cy="1436098"/>
      </dsp:txXfrm>
    </dsp:sp>
    <dsp:sp modelId="{3779EEF5-A898-4437-8CBB-C3CFC0308192}">
      <dsp:nvSpPr>
        <dsp:cNvPr id="0" name=""/>
        <dsp:cNvSpPr/>
      </dsp:nvSpPr>
      <dsp:spPr>
        <a:xfrm>
          <a:off x="5890239" y="2799377"/>
          <a:ext cx="2393497" cy="14360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Once Questionnaire is submitted, you are not able to edit </a:t>
          </a:r>
        </a:p>
      </dsp:txBody>
      <dsp:txXfrm>
        <a:off x="5890239" y="2799377"/>
        <a:ext cx="2393497" cy="14360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EF2D8-D425-4285-85B4-6839462D9BB1}">
      <dsp:nvSpPr>
        <dsp:cNvPr id="0" name=""/>
        <dsp:cNvSpPr/>
      </dsp:nvSpPr>
      <dsp:spPr>
        <a:xfrm>
          <a:off x="-112468" y="123328"/>
          <a:ext cx="4897375" cy="3109833"/>
        </a:xfrm>
        <a:prstGeom prst="roundRect">
          <a:avLst>
            <a:gd name="adj" fmla="val 10000"/>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8BE7D-A46E-4790-A0D6-0D6278634E2C}">
      <dsp:nvSpPr>
        <dsp:cNvPr id="0" name=""/>
        <dsp:cNvSpPr/>
      </dsp:nvSpPr>
      <dsp:spPr>
        <a:xfrm>
          <a:off x="431684" y="640274"/>
          <a:ext cx="4897375" cy="3109833"/>
        </a:xfrm>
        <a:prstGeom prst="roundRect">
          <a:avLst>
            <a:gd name="adj" fmla="val 10000"/>
          </a:avLst>
        </a:prstGeom>
        <a:solidFill>
          <a:schemeClr val="lt1">
            <a:alpha val="90000"/>
            <a:hueOff val="0"/>
            <a:satOff val="0"/>
            <a:lumOff val="0"/>
            <a:alphaOff val="0"/>
          </a:schemeClr>
        </a:solidFill>
        <a:ln w="12700" cap="flat" cmpd="sng" algn="ctr">
          <a:solidFill>
            <a:srgbClr val="0E3F7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If answer “Yes” to the main questions, and indicated “Yes” in previous Reporting Period, data will automatically pre-populate</a:t>
          </a:r>
        </a:p>
      </dsp:txBody>
      <dsp:txXfrm>
        <a:off x="522768" y="731358"/>
        <a:ext cx="4715207" cy="2927665"/>
      </dsp:txXfrm>
    </dsp:sp>
    <dsp:sp modelId="{03810801-8E34-4AEC-BE66-164C8B202263}">
      <dsp:nvSpPr>
        <dsp:cNvPr id="0" name=""/>
        <dsp:cNvSpPr/>
      </dsp:nvSpPr>
      <dsp:spPr>
        <a:xfrm>
          <a:off x="5987076" y="371804"/>
          <a:ext cx="4897375" cy="3109833"/>
        </a:xfrm>
        <a:prstGeom prst="roundRect">
          <a:avLst>
            <a:gd name="adj" fmla="val 10000"/>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6F2ED-2105-497F-8243-58503FF59EE7}">
      <dsp:nvSpPr>
        <dsp:cNvPr id="0" name=""/>
        <dsp:cNvSpPr/>
      </dsp:nvSpPr>
      <dsp:spPr>
        <a:xfrm>
          <a:off x="6531229" y="888749"/>
          <a:ext cx="4897375" cy="3109833"/>
        </a:xfrm>
        <a:prstGeom prst="roundRect">
          <a:avLst>
            <a:gd name="adj" fmla="val 10000"/>
          </a:avLst>
        </a:prstGeom>
        <a:solidFill>
          <a:schemeClr val="lt1">
            <a:alpha val="90000"/>
            <a:hueOff val="0"/>
            <a:satOff val="0"/>
            <a:lumOff val="0"/>
            <a:alphaOff val="0"/>
          </a:schemeClr>
        </a:solidFill>
        <a:ln w="12700" cap="flat" cmpd="sng" algn="ctr">
          <a:solidFill>
            <a:srgbClr val="0E3F7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Crucial that you review and update the pre-populated answers</a:t>
          </a:r>
        </a:p>
      </dsp:txBody>
      <dsp:txXfrm>
        <a:off x="6622313" y="979833"/>
        <a:ext cx="4715207" cy="29276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A8A38-ADD6-4E51-92C6-215391E83ADD}"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4CD81-9A5B-4149-966E-7BBF7820B8F9}" type="slidenum">
              <a:rPr lang="en-US" smtClean="0"/>
              <a:t>‹#›</a:t>
            </a:fld>
            <a:endParaRPr lang="en-US"/>
          </a:p>
        </p:txBody>
      </p:sp>
    </p:spTree>
    <p:extLst>
      <p:ext uri="{BB962C8B-B14F-4D97-AF65-F5344CB8AC3E}">
        <p14:creationId xmlns:p14="http://schemas.microsoft.com/office/powerpoint/2010/main" val="3809228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84CD81-9A5B-4149-966E-7BBF7820B8F9}" type="slidenum">
              <a:rPr lang="en-US" smtClean="0"/>
              <a:t>3</a:t>
            </a:fld>
            <a:endParaRPr lang="en-US"/>
          </a:p>
        </p:txBody>
      </p:sp>
    </p:spTree>
    <p:extLst>
      <p:ext uri="{BB962C8B-B14F-4D97-AF65-F5344CB8AC3E}">
        <p14:creationId xmlns:p14="http://schemas.microsoft.com/office/powerpoint/2010/main" val="4095210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issues from last Reporting Period – creating “Local” providers and then assigning to “None at this time” or assigning a specific SSA. </a:t>
            </a:r>
          </a:p>
          <a:p>
            <a:r>
              <a:rPr lang="en-US" dirty="0"/>
              <a:t>Discuss examples of where a provider went out of business and what to do with the Questionnaires </a:t>
            </a:r>
          </a:p>
          <a:p>
            <a:pPr lvl="0"/>
            <a:r>
              <a:rPr lang="en-US" dirty="0"/>
              <a:t>Will only pull in “Waiver” type providers from PSM</a:t>
            </a:r>
          </a:p>
          <a:p>
            <a:pPr lvl="0"/>
            <a:r>
              <a:rPr lang="en-US" dirty="0"/>
              <a:t>Won’t pull in Vendor or Local providers </a:t>
            </a:r>
          </a:p>
          <a:p>
            <a:r>
              <a:rPr lang="en-US" dirty="0"/>
              <a:t>Discuss that CBs will see that they are considered a “waiver provider” – this is often a confusing concept </a:t>
            </a:r>
          </a:p>
          <a:p>
            <a:endParaRPr lang="en-US" dirty="0"/>
          </a:p>
        </p:txBody>
      </p:sp>
      <p:sp>
        <p:nvSpPr>
          <p:cNvPr id="4" name="Slide Number Placeholder 3"/>
          <p:cNvSpPr>
            <a:spLocks noGrp="1"/>
          </p:cNvSpPr>
          <p:nvPr>
            <p:ph type="sldNum" sz="quarter" idx="5"/>
          </p:nvPr>
        </p:nvSpPr>
        <p:spPr/>
        <p:txBody>
          <a:bodyPr/>
          <a:lstStyle/>
          <a:p>
            <a:fld id="{8D84CD81-9A5B-4149-966E-7BBF7820B8F9}" type="slidenum">
              <a:rPr lang="en-US" smtClean="0"/>
              <a:t>19</a:t>
            </a:fld>
            <a:endParaRPr lang="en-US"/>
          </a:p>
        </p:txBody>
      </p:sp>
    </p:spTree>
    <p:extLst>
      <p:ext uri="{BB962C8B-B14F-4D97-AF65-F5344CB8AC3E}">
        <p14:creationId xmlns:p14="http://schemas.microsoft.com/office/powerpoint/2010/main" val="1805062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edit and delete within answering the questionnaire </a:t>
            </a:r>
          </a:p>
          <a:p>
            <a:r>
              <a:rPr lang="en-US" dirty="0"/>
              <a:t>Search functionality allows you to search for pieces of a word – does not work completely with PPCE – need to use advanced search for that </a:t>
            </a:r>
          </a:p>
          <a:p>
            <a:r>
              <a:rPr lang="en-US" dirty="0"/>
              <a:t>Master Record – read only document of all data entered for that individual by all providers – only will show entries that have been submitted at that time </a:t>
            </a:r>
          </a:p>
          <a:p>
            <a:endParaRPr lang="en-US" dirty="0"/>
          </a:p>
        </p:txBody>
      </p:sp>
      <p:sp>
        <p:nvSpPr>
          <p:cNvPr id="4" name="Slide Number Placeholder 3"/>
          <p:cNvSpPr>
            <a:spLocks noGrp="1"/>
          </p:cNvSpPr>
          <p:nvPr>
            <p:ph type="sldNum" sz="quarter" idx="5"/>
          </p:nvPr>
        </p:nvSpPr>
        <p:spPr/>
        <p:txBody>
          <a:bodyPr/>
          <a:lstStyle/>
          <a:p>
            <a:fld id="{8D84CD81-9A5B-4149-966E-7BBF7820B8F9}" type="slidenum">
              <a:rPr lang="en-US" smtClean="0"/>
              <a:t>20</a:t>
            </a:fld>
            <a:endParaRPr lang="en-US"/>
          </a:p>
        </p:txBody>
      </p:sp>
    </p:spTree>
    <p:extLst>
      <p:ext uri="{BB962C8B-B14F-4D97-AF65-F5344CB8AC3E}">
        <p14:creationId xmlns:p14="http://schemas.microsoft.com/office/powerpoint/2010/main" val="678748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84CD81-9A5B-4149-966E-7BBF7820B8F9}" type="slidenum">
              <a:rPr lang="en-US" smtClean="0"/>
              <a:t>22</a:t>
            </a:fld>
            <a:endParaRPr lang="en-US"/>
          </a:p>
        </p:txBody>
      </p:sp>
    </p:spTree>
    <p:extLst>
      <p:ext uri="{BB962C8B-B14F-4D97-AF65-F5344CB8AC3E}">
        <p14:creationId xmlns:p14="http://schemas.microsoft.com/office/powerpoint/2010/main" val="350338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entering data for the first time </a:t>
            </a:r>
          </a:p>
          <a:p>
            <a:r>
              <a:rPr lang="en-US" dirty="0"/>
              <a:t>Will give you an error if you do not answer all sub-questions – demo </a:t>
            </a:r>
          </a:p>
          <a:p>
            <a:r>
              <a:rPr lang="en-US" dirty="0"/>
              <a:t>CBs responsible for entering data for those Competitively employed and not receiving supports </a:t>
            </a:r>
          </a:p>
          <a:p>
            <a:r>
              <a:rPr lang="en-US" dirty="0"/>
              <a:t>Must assign yourself the questionnaire if CB</a:t>
            </a:r>
          </a:p>
          <a:p>
            <a:r>
              <a:rPr lang="en-US" dirty="0"/>
              <a:t>Entering for September data only </a:t>
            </a:r>
          </a:p>
          <a:p>
            <a:endParaRPr lang="en-US" dirty="0"/>
          </a:p>
        </p:txBody>
      </p:sp>
      <p:sp>
        <p:nvSpPr>
          <p:cNvPr id="4" name="Slide Number Placeholder 3"/>
          <p:cNvSpPr>
            <a:spLocks noGrp="1"/>
          </p:cNvSpPr>
          <p:nvPr>
            <p:ph type="sldNum" sz="quarter" idx="5"/>
          </p:nvPr>
        </p:nvSpPr>
        <p:spPr/>
        <p:txBody>
          <a:bodyPr/>
          <a:lstStyle/>
          <a:p>
            <a:fld id="{8D84CD81-9A5B-4149-966E-7BBF7820B8F9}" type="slidenum">
              <a:rPr lang="en-US" smtClean="0"/>
              <a:t>23</a:t>
            </a:fld>
            <a:endParaRPr lang="en-US"/>
          </a:p>
        </p:txBody>
      </p:sp>
    </p:spTree>
    <p:extLst>
      <p:ext uri="{BB962C8B-B14F-4D97-AF65-F5344CB8AC3E}">
        <p14:creationId xmlns:p14="http://schemas.microsoft.com/office/powerpoint/2010/main" val="2272513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84CD81-9A5B-4149-966E-7BBF7820B8F9}" type="slidenum">
              <a:rPr lang="en-US" smtClean="0"/>
              <a:t>26</a:t>
            </a:fld>
            <a:endParaRPr lang="en-US"/>
          </a:p>
        </p:txBody>
      </p:sp>
    </p:spTree>
    <p:extLst>
      <p:ext uri="{BB962C8B-B14F-4D97-AF65-F5344CB8AC3E}">
        <p14:creationId xmlns:p14="http://schemas.microsoft.com/office/powerpoint/2010/main" val="2390856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Stress required</a:t>
            </a:r>
            <a:r>
              <a:rPr lang="en-US" baseline="0" dirty="0"/>
              <a:t> vs. not required – ADS and ICF and PPCE vs. Employment providers.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ETA for ICF/DC/ADS requirement is ~?</a:t>
            </a:r>
            <a:endParaRPr lang="en-US" dirty="0"/>
          </a:p>
          <a:p>
            <a:endParaRPr lang="en-US" dirty="0"/>
          </a:p>
        </p:txBody>
      </p:sp>
      <p:sp>
        <p:nvSpPr>
          <p:cNvPr id="4" name="Slide Number Placeholder 3"/>
          <p:cNvSpPr>
            <a:spLocks noGrp="1"/>
          </p:cNvSpPr>
          <p:nvPr>
            <p:ph type="sldNum" sz="quarter" idx="5"/>
          </p:nvPr>
        </p:nvSpPr>
        <p:spPr/>
        <p:txBody>
          <a:bodyPr/>
          <a:lstStyle/>
          <a:p>
            <a:fld id="{8D84CD81-9A5B-4149-966E-7BBF7820B8F9}" type="slidenum">
              <a:rPr lang="en-US" smtClean="0"/>
              <a:t>28</a:t>
            </a:fld>
            <a:endParaRPr lang="en-US"/>
          </a:p>
        </p:txBody>
      </p:sp>
    </p:spTree>
    <p:extLst>
      <p:ext uri="{BB962C8B-B14F-4D97-AF65-F5344CB8AC3E}">
        <p14:creationId xmlns:p14="http://schemas.microsoft.com/office/powerpoint/2010/main" val="113165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question 7.016 agency tool – subject to change </a:t>
            </a:r>
          </a:p>
          <a:p>
            <a:endParaRPr lang="en-US" dirty="0"/>
          </a:p>
        </p:txBody>
      </p:sp>
      <p:sp>
        <p:nvSpPr>
          <p:cNvPr id="4" name="Slide Number Placeholder 3"/>
          <p:cNvSpPr>
            <a:spLocks noGrp="1"/>
          </p:cNvSpPr>
          <p:nvPr>
            <p:ph type="sldNum" sz="quarter" idx="5"/>
          </p:nvPr>
        </p:nvSpPr>
        <p:spPr/>
        <p:txBody>
          <a:bodyPr/>
          <a:lstStyle/>
          <a:p>
            <a:fld id="{8D84CD81-9A5B-4149-966E-7BBF7820B8F9}" type="slidenum">
              <a:rPr lang="en-US" smtClean="0"/>
              <a:t>29</a:t>
            </a:fld>
            <a:endParaRPr lang="en-US"/>
          </a:p>
        </p:txBody>
      </p:sp>
    </p:spTree>
    <p:extLst>
      <p:ext uri="{BB962C8B-B14F-4D97-AF65-F5344CB8AC3E}">
        <p14:creationId xmlns:p14="http://schemas.microsoft.com/office/powerpoint/2010/main" val="228710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 OTS closed 6/14/2019</a:t>
            </a:r>
          </a:p>
          <a:p>
            <a:r>
              <a:rPr lang="en-US" dirty="0"/>
              <a:t>4 variables were pulled over to OTS from EF OTS as of 6/14/2019. </a:t>
            </a:r>
          </a:p>
          <a:p>
            <a:r>
              <a:rPr lang="en-US" dirty="0"/>
              <a:t>Collaboration with Supported Employed Leadership Network (SELN). </a:t>
            </a:r>
          </a:p>
          <a:p>
            <a:r>
              <a:rPr lang="en-US" dirty="0"/>
              <a:t>Easy to gain access</a:t>
            </a:r>
          </a:p>
          <a:p>
            <a:r>
              <a:rPr lang="en-US" dirty="0"/>
              <a:t>Easy to enter data</a:t>
            </a:r>
          </a:p>
          <a:p>
            <a:r>
              <a:rPr lang="en-US" dirty="0"/>
              <a:t>Easy to access data </a:t>
            </a:r>
          </a:p>
          <a:p>
            <a:endParaRPr lang="en-US" dirty="0"/>
          </a:p>
          <a:p>
            <a:r>
              <a:rPr lang="en-US" sz="1200" kern="1200" dirty="0">
                <a:solidFill>
                  <a:schemeClr val="tx1"/>
                </a:solidFill>
                <a:effectLst/>
                <a:latin typeface="+mn-lt"/>
                <a:ea typeface="+mn-ea"/>
                <a:cs typeface="+mn-cs"/>
              </a:rPr>
              <a:t>The EF OTS application was developed in 2014 in response to Ohio’s Employment First Initiative Governor Kasich signed the EF Executive Order on March 19, 2012, making Ohio one of 26 states with an official Employment First policy or legislation. The EF Initiative set forth that competitive employment in an integrated setting should be the priority outcome for people with disabilities. An EF Advisory Committee and Taskforce was created and charted with expanding community employment opportunities by reducing barriers. </a:t>
            </a:r>
          </a:p>
          <a:p>
            <a:r>
              <a:rPr lang="en-US" sz="1200" kern="1200" dirty="0">
                <a:solidFill>
                  <a:schemeClr val="tx1"/>
                </a:solidFill>
                <a:effectLst/>
                <a:latin typeface="+mn-lt"/>
                <a:ea typeface="+mn-ea"/>
                <a:cs typeface="+mn-cs"/>
              </a:rPr>
              <a:t>(The EF rule 5123-2-2-05 was created to support the EF Initiative. This rule applies to those responsible for planning, coordinating, or providing employment services regardless of funding services.)</a:t>
            </a:r>
          </a:p>
          <a:p>
            <a:r>
              <a:rPr lang="en-US" sz="1200" kern="1200" dirty="0">
                <a:solidFill>
                  <a:schemeClr val="tx1"/>
                </a:solidFill>
                <a:effectLst/>
                <a:latin typeface="+mn-lt"/>
                <a:ea typeface="+mn-ea"/>
                <a:cs typeface="+mn-cs"/>
              </a:rPr>
              <a:t>The EF Taskforce recommended that a statewide data collection system be created to better understand and track how individuals with I/DD within employment services (regardless of funding) were employed.  EF OTS was developed to better understand what was happening with the DD Service System when someone was employed to make data driven decisions. The EF OTS was launched in February 2014 and the EF Taskforce indicated that they want to see that 50% of individuals with I/DD be competitively employed by 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Outcome Tracking System replaced the Employment First Outcome Tracking System in October 2019. It focuses on the larger systems outcomes that are happening with services (and not the individual outcomes identified in a person’s plan), and this data allows us to align policies, procedures, and legislation in order to improve how people live, work, and play in their communities. </a:t>
            </a:r>
          </a:p>
          <a:p>
            <a:endParaRPr lang="en-US" dirty="0"/>
          </a:p>
          <a:p>
            <a:endParaRPr lang="en-US" dirty="0"/>
          </a:p>
        </p:txBody>
      </p:sp>
      <p:sp>
        <p:nvSpPr>
          <p:cNvPr id="4" name="Slide Number Placeholder 3"/>
          <p:cNvSpPr>
            <a:spLocks noGrp="1"/>
          </p:cNvSpPr>
          <p:nvPr>
            <p:ph type="sldNum" sz="quarter" idx="5"/>
          </p:nvPr>
        </p:nvSpPr>
        <p:spPr/>
        <p:txBody>
          <a:bodyPr/>
          <a:lstStyle/>
          <a:p>
            <a:fld id="{8D84CD81-9A5B-4149-966E-7BBF7820B8F9}" type="slidenum">
              <a:rPr lang="en-US" smtClean="0"/>
              <a:t>5</a:t>
            </a:fld>
            <a:endParaRPr lang="en-US"/>
          </a:p>
        </p:txBody>
      </p:sp>
    </p:spTree>
    <p:extLst>
      <p:ext uri="{BB962C8B-B14F-4D97-AF65-F5344CB8AC3E}">
        <p14:creationId xmlns:p14="http://schemas.microsoft.com/office/powerpoint/2010/main" val="282283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Informs, engages, and creates opportunities! </a:t>
            </a:r>
          </a:p>
          <a:p>
            <a:r>
              <a:rPr lang="en-US" sz="1200" kern="1200" dirty="0">
                <a:solidFill>
                  <a:schemeClr val="tx1"/>
                </a:solidFill>
                <a:effectLst/>
                <a:latin typeface="+mn-lt"/>
                <a:ea typeface="+mn-ea"/>
                <a:cs typeface="+mn-cs"/>
              </a:rPr>
              <a:t>Data is facts or information collected for a purpose and is used to calculate, analyze, understand, or plan something. </a:t>
            </a:r>
          </a:p>
          <a:p>
            <a:r>
              <a:rPr lang="en-US" sz="1200" kern="1200" dirty="0">
                <a:solidFill>
                  <a:schemeClr val="tx1"/>
                </a:solidFill>
                <a:effectLst/>
                <a:latin typeface="+mn-lt"/>
                <a:ea typeface="+mn-ea"/>
                <a:cs typeface="+mn-cs"/>
              </a:rPr>
              <a:t>Data is the most powerful tool an agency can have. Data informs, engages, and creates opportunities for agencies. It provides meaning and relevance and can lead to increased understanding (and decreased uncertainty), and it makes connections that lead to insights and improvements. It also allows us to identify trends and patterns which assist us in adjusting the task at hand. </a:t>
            </a:r>
          </a:p>
          <a:p>
            <a:r>
              <a:rPr lang="en-US" sz="1200" kern="1200" dirty="0">
                <a:solidFill>
                  <a:schemeClr val="tx1"/>
                </a:solidFill>
                <a:effectLst/>
                <a:latin typeface="+mn-lt"/>
                <a:ea typeface="+mn-ea"/>
                <a:cs typeface="+mn-cs"/>
              </a:rPr>
              <a:t>In our case, it allows us to understand how people with I/DD spend their days in Ohio.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p:txBody>
      </p:sp>
      <p:sp>
        <p:nvSpPr>
          <p:cNvPr id="4" name="Slide Number Placeholder 3"/>
          <p:cNvSpPr>
            <a:spLocks noGrp="1"/>
          </p:cNvSpPr>
          <p:nvPr>
            <p:ph type="sldNum" sz="quarter" idx="5"/>
          </p:nvPr>
        </p:nvSpPr>
        <p:spPr/>
        <p:txBody>
          <a:bodyPr/>
          <a:lstStyle/>
          <a:p>
            <a:fld id="{8D84CD81-9A5B-4149-966E-7BBF7820B8F9}" type="slidenum">
              <a:rPr lang="en-US" smtClean="0"/>
              <a:t>6</a:t>
            </a:fld>
            <a:endParaRPr lang="en-US"/>
          </a:p>
        </p:txBody>
      </p:sp>
    </p:spTree>
    <p:extLst>
      <p:ext uri="{BB962C8B-B14F-4D97-AF65-F5344CB8AC3E}">
        <p14:creationId xmlns:p14="http://schemas.microsoft.com/office/powerpoint/2010/main" val="2355680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RP24 we were 82%</a:t>
            </a:r>
          </a:p>
        </p:txBody>
      </p:sp>
      <p:sp>
        <p:nvSpPr>
          <p:cNvPr id="4" name="Slide Number Placeholder 3"/>
          <p:cNvSpPr>
            <a:spLocks noGrp="1"/>
          </p:cNvSpPr>
          <p:nvPr>
            <p:ph type="sldNum" sz="quarter" idx="5"/>
          </p:nvPr>
        </p:nvSpPr>
        <p:spPr/>
        <p:txBody>
          <a:bodyPr/>
          <a:lstStyle/>
          <a:p>
            <a:fld id="{8D84CD81-9A5B-4149-966E-7BBF7820B8F9}" type="slidenum">
              <a:rPr lang="en-US" smtClean="0"/>
              <a:t>7</a:t>
            </a:fld>
            <a:endParaRPr lang="en-US"/>
          </a:p>
        </p:txBody>
      </p:sp>
    </p:spTree>
    <p:extLst>
      <p:ext uri="{BB962C8B-B14F-4D97-AF65-F5344CB8AC3E}">
        <p14:creationId xmlns:p14="http://schemas.microsoft.com/office/powerpoint/2010/main" val="399356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proceed with submitting plans as usual. </a:t>
            </a:r>
            <a:r>
              <a:rPr lang="en-US" sz="1200" kern="1200" dirty="0">
                <a:solidFill>
                  <a:schemeClr val="tx1"/>
                </a:solidFill>
                <a:effectLst/>
                <a:latin typeface="+mn-lt"/>
                <a:ea typeface="+mn-ea"/>
                <a:cs typeface="+mn-cs"/>
              </a:rPr>
              <a:t>To ensure clarity, we ask that you include a note in the </a:t>
            </a:r>
            <a:r>
              <a:rPr lang="en-US" sz="1200" b="1" kern="1200" dirty="0">
                <a:solidFill>
                  <a:schemeClr val="tx1"/>
                </a:solidFill>
                <a:effectLst/>
                <a:latin typeface="+mn-lt"/>
                <a:ea typeface="+mn-ea"/>
                <a:cs typeface="+mn-cs"/>
              </a:rPr>
              <a:t>Skills and Abilities</a:t>
            </a:r>
            <a:r>
              <a:rPr lang="en-US" sz="1200" kern="1200" dirty="0">
                <a:solidFill>
                  <a:schemeClr val="tx1"/>
                </a:solidFill>
                <a:effectLst/>
                <a:latin typeface="+mn-lt"/>
                <a:ea typeface="+mn-ea"/>
                <a:cs typeface="+mn-cs"/>
              </a:rPr>
              <a:t> section of the </a:t>
            </a:r>
            <a:r>
              <a:rPr lang="en-US" sz="1200" b="1" kern="1200" dirty="0">
                <a:solidFill>
                  <a:schemeClr val="tx1"/>
                </a:solidFill>
                <a:effectLst/>
                <a:latin typeface="+mn-lt"/>
                <a:ea typeface="+mn-ea"/>
                <a:cs typeface="+mn-cs"/>
              </a:rPr>
              <a:t>Daily Life and Employment</a:t>
            </a:r>
            <a:r>
              <a:rPr lang="en-US" sz="1200" kern="1200" dirty="0">
                <a:solidFill>
                  <a:schemeClr val="tx1"/>
                </a:solidFill>
                <a:effectLst/>
                <a:latin typeface="+mn-lt"/>
                <a:ea typeface="+mn-ea"/>
                <a:cs typeface="+mn-cs"/>
              </a:rPr>
              <a:t> summary that describes how your team is supporting the person in alignment with their correct Place on the Path. No citations will be issued. Please do not submit tickets. </a:t>
            </a:r>
          </a:p>
        </p:txBody>
      </p:sp>
      <p:sp>
        <p:nvSpPr>
          <p:cNvPr id="4" name="Slide Number Placeholder 3"/>
          <p:cNvSpPr>
            <a:spLocks noGrp="1"/>
          </p:cNvSpPr>
          <p:nvPr>
            <p:ph type="sldNum" sz="quarter" idx="5"/>
          </p:nvPr>
        </p:nvSpPr>
        <p:spPr/>
        <p:txBody>
          <a:bodyPr/>
          <a:lstStyle/>
          <a:p>
            <a:fld id="{8D84CD81-9A5B-4149-966E-7BBF7820B8F9}" type="slidenum">
              <a:rPr lang="en-US" smtClean="0"/>
              <a:t>8</a:t>
            </a:fld>
            <a:endParaRPr lang="en-US"/>
          </a:p>
        </p:txBody>
      </p:sp>
    </p:spTree>
    <p:extLst>
      <p:ext uri="{BB962C8B-B14F-4D97-AF65-F5344CB8AC3E}">
        <p14:creationId xmlns:p14="http://schemas.microsoft.com/office/powerpoint/2010/main" val="348966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day pull </a:t>
            </a:r>
          </a:p>
          <a:p>
            <a:r>
              <a:rPr lang="en-US" dirty="0"/>
              <a:t>Nothing can be added once Reporting Period is opened </a:t>
            </a:r>
          </a:p>
        </p:txBody>
      </p:sp>
      <p:sp>
        <p:nvSpPr>
          <p:cNvPr id="4" name="Slide Number Placeholder 3"/>
          <p:cNvSpPr>
            <a:spLocks noGrp="1"/>
          </p:cNvSpPr>
          <p:nvPr>
            <p:ph type="sldNum" sz="quarter" idx="5"/>
          </p:nvPr>
        </p:nvSpPr>
        <p:spPr/>
        <p:txBody>
          <a:bodyPr/>
          <a:lstStyle/>
          <a:p>
            <a:fld id="{8D84CD81-9A5B-4149-966E-7BBF7820B8F9}" type="slidenum">
              <a:rPr lang="en-US" smtClean="0"/>
              <a:t>12</a:t>
            </a:fld>
            <a:endParaRPr lang="en-US"/>
          </a:p>
        </p:txBody>
      </p:sp>
    </p:spTree>
    <p:extLst>
      <p:ext uri="{BB962C8B-B14F-4D97-AF65-F5344CB8AC3E}">
        <p14:creationId xmlns:p14="http://schemas.microsoft.com/office/powerpoint/2010/main" val="172902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in OTS is static, it will not update if data is updated after the 15-day pull – it is a snapshot</a:t>
            </a:r>
          </a:p>
          <a:p>
            <a:r>
              <a:rPr lang="en-US" dirty="0"/>
              <a:t>Billing </a:t>
            </a:r>
            <a:r>
              <a:rPr lang="en-US" dirty="0">
                <a:sym typeface="Wingdings" panose="05000000000000000000" pitchFamily="2" charset="2"/>
              </a:rPr>
              <a:t> 1 unit of service (Sept to Sept) that has been billed and processed prior to the 15-day pull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Paid Supports Section </a:t>
            </a:r>
          </a:p>
          <a:p>
            <a:r>
              <a:rPr lang="en-US" dirty="0"/>
              <a:t>OhioISP status = excludes only those plans that are in ‘Canceled’ status</a:t>
            </a:r>
          </a:p>
          <a:p>
            <a:r>
              <a:rPr lang="en-US" dirty="0"/>
              <a:t>Looks at the last 365 days (September to September)</a:t>
            </a:r>
          </a:p>
          <a:p>
            <a:r>
              <a:rPr lang="en-US" dirty="0"/>
              <a:t>Services include – Virtual, Community, Facility</a:t>
            </a:r>
          </a:p>
          <a:p>
            <a:endParaRPr lang="en-US" dirty="0"/>
          </a:p>
        </p:txBody>
      </p:sp>
      <p:sp>
        <p:nvSpPr>
          <p:cNvPr id="4" name="Slide Number Placeholder 3"/>
          <p:cNvSpPr>
            <a:spLocks noGrp="1"/>
          </p:cNvSpPr>
          <p:nvPr>
            <p:ph type="sldNum" sz="quarter" idx="5"/>
          </p:nvPr>
        </p:nvSpPr>
        <p:spPr/>
        <p:txBody>
          <a:bodyPr/>
          <a:lstStyle/>
          <a:p>
            <a:fld id="{8D84CD81-9A5B-4149-966E-7BBF7820B8F9}" type="slidenum">
              <a:rPr lang="en-US" smtClean="0"/>
              <a:t>13</a:t>
            </a:fld>
            <a:endParaRPr lang="en-US"/>
          </a:p>
        </p:txBody>
      </p:sp>
    </p:spTree>
    <p:extLst>
      <p:ext uri="{BB962C8B-B14F-4D97-AF65-F5344CB8AC3E}">
        <p14:creationId xmlns:p14="http://schemas.microsoft.com/office/powerpoint/2010/main" val="1285264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mn-lt"/>
              </a:rPr>
              <a:t>Everyone of working age in Ohio is required by the EF Rule to participate in a person-centered planning process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mn-lt"/>
              </a:rPr>
              <a:t>During this process, individuals are required to identify their place on the path to community employment (PPCE)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mn-lt"/>
              </a:rPr>
              <a:t>There are 4 Places on the Path:</a:t>
            </a:r>
          </a:p>
          <a:p>
            <a:pPr marL="685800" marR="0" lvl="1" indent="-228600"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1"/>
                </a:solidFill>
                <a:effectLst/>
                <a:highlight>
                  <a:srgbClr val="EBA708"/>
                </a:highlight>
                <a:uLnTx/>
                <a:uFillTx/>
              </a:rPr>
              <a:t>Place 1 – I have a job but would like a better one or to move up.</a:t>
            </a:r>
          </a:p>
          <a:p>
            <a:pPr marL="685800" marR="0" lvl="1" indent="-228600"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1"/>
                </a:solidFill>
                <a:effectLst/>
                <a:highlight>
                  <a:srgbClr val="00FF00"/>
                </a:highlight>
                <a:uLnTx/>
                <a:uFillTx/>
              </a:rPr>
              <a:t>Place 2 – I want a job! I need help to find one. </a:t>
            </a:r>
          </a:p>
          <a:p>
            <a:pPr marL="685800" marR="0" lvl="1" indent="-228600"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1"/>
                </a:solidFill>
                <a:effectLst/>
                <a:highlight>
                  <a:srgbClr val="FFFF00"/>
                </a:highlight>
                <a:uLnTx/>
                <a:uFillTx/>
              </a:rPr>
              <a:t>Place 3 – I’m not sure about work. I need help to learn more. </a:t>
            </a:r>
          </a:p>
          <a:p>
            <a:pPr marL="685800" marR="0" lvl="1" indent="-228600"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1"/>
                </a:solidFill>
                <a:effectLst/>
                <a:highlight>
                  <a:srgbClr val="0098D3"/>
                </a:highlight>
                <a:uLnTx/>
                <a:uFillTx/>
              </a:rPr>
              <a:t>Place 4 – I don’t think I want to work, but I may not know enough about it.</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mn-lt"/>
              </a:rPr>
              <a:t>County Boards enter the PPCE in CRM-IDS in the Services and Supports Section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mn-lt"/>
              </a:rPr>
              <a:t>ICFs enter the PPCE in the Portal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mn-lt"/>
              </a:rPr>
              <a:t>PPCE will be pulled into the OTS 15 days prior to the Reporting Period </a:t>
            </a:r>
          </a:p>
          <a:p>
            <a:endParaRPr lang="en-US" dirty="0"/>
          </a:p>
        </p:txBody>
      </p:sp>
      <p:sp>
        <p:nvSpPr>
          <p:cNvPr id="4" name="Slide Number Placeholder 3"/>
          <p:cNvSpPr>
            <a:spLocks noGrp="1"/>
          </p:cNvSpPr>
          <p:nvPr>
            <p:ph type="sldNum" sz="quarter" idx="5"/>
          </p:nvPr>
        </p:nvSpPr>
        <p:spPr/>
        <p:txBody>
          <a:bodyPr/>
          <a:lstStyle/>
          <a:p>
            <a:fld id="{8D84CD81-9A5B-4149-966E-7BBF7820B8F9}" type="slidenum">
              <a:rPr lang="en-US" smtClean="0"/>
              <a:t>14</a:t>
            </a:fld>
            <a:endParaRPr lang="en-US"/>
          </a:p>
        </p:txBody>
      </p:sp>
    </p:spTree>
    <p:extLst>
      <p:ext uri="{BB962C8B-B14F-4D97-AF65-F5344CB8AC3E}">
        <p14:creationId xmlns:p14="http://schemas.microsoft.com/office/powerpoint/2010/main" val="140479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only applies to these 8 counties and their CB ran ICFs </a:t>
            </a:r>
          </a:p>
          <a:p>
            <a:r>
              <a:rPr lang="en-US" dirty="0"/>
              <a:t>OTS Admin can remove the assignment if needed </a:t>
            </a:r>
          </a:p>
        </p:txBody>
      </p:sp>
      <p:sp>
        <p:nvSpPr>
          <p:cNvPr id="4" name="Slide Number Placeholder 3"/>
          <p:cNvSpPr>
            <a:spLocks noGrp="1"/>
          </p:cNvSpPr>
          <p:nvPr>
            <p:ph type="sldNum" sz="quarter" idx="5"/>
          </p:nvPr>
        </p:nvSpPr>
        <p:spPr/>
        <p:txBody>
          <a:bodyPr/>
          <a:lstStyle/>
          <a:p>
            <a:fld id="{8D84CD81-9A5B-4149-966E-7BBF7820B8F9}" type="slidenum">
              <a:rPr lang="en-US" smtClean="0"/>
              <a:t>17</a:t>
            </a:fld>
            <a:endParaRPr lang="en-US"/>
          </a:p>
        </p:txBody>
      </p:sp>
    </p:spTree>
    <p:extLst>
      <p:ext uri="{BB962C8B-B14F-4D97-AF65-F5344CB8AC3E}">
        <p14:creationId xmlns:p14="http://schemas.microsoft.com/office/powerpoint/2010/main" val="4243728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F408-A076-8F8D-6494-1DBFDB0328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7D9B56-73B6-1E95-CDA8-761EE8E9E2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702BCE-EE92-5036-F9B4-00A224211093}"/>
              </a:ext>
            </a:extLst>
          </p:cNvPr>
          <p:cNvSpPr>
            <a:spLocks noGrp="1"/>
          </p:cNvSpPr>
          <p:nvPr>
            <p:ph type="dt" sz="half" idx="10"/>
          </p:nvPr>
        </p:nvSpPr>
        <p:spPr/>
        <p:txBody>
          <a:bodyPr/>
          <a:lstStyle/>
          <a:p>
            <a:fld id="{60860EB0-F7E6-6140-B597-07DB17181C40}" type="datetimeFigureOut">
              <a:rPr lang="en-US" smtClean="0"/>
              <a:t>9/3/2025</a:t>
            </a:fld>
            <a:endParaRPr lang="en-US"/>
          </a:p>
        </p:txBody>
      </p:sp>
      <p:sp>
        <p:nvSpPr>
          <p:cNvPr id="5" name="Footer Placeholder 4">
            <a:extLst>
              <a:ext uri="{FF2B5EF4-FFF2-40B4-BE49-F238E27FC236}">
                <a16:creationId xmlns:a16="http://schemas.microsoft.com/office/drawing/2014/main" id="{AC1040D9-C82F-43E7-6AE8-B770C8199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1978-7519-4C72-DC4D-33BB35B779ED}"/>
              </a:ext>
            </a:extLst>
          </p:cNvPr>
          <p:cNvSpPr>
            <a:spLocks noGrp="1"/>
          </p:cNvSpPr>
          <p:nvPr>
            <p:ph type="sldNum" sz="quarter" idx="12"/>
          </p:nvPr>
        </p:nvSpPr>
        <p:spPr/>
        <p:txBody>
          <a:bodyPr/>
          <a:lstStyle/>
          <a:p>
            <a:fld id="{6DD3CAA7-0BD4-1540-97DC-BA22CF413A32}" type="slidenum">
              <a:rPr lang="en-US" smtClean="0"/>
              <a:t>‹#›</a:t>
            </a:fld>
            <a:endParaRPr lang="en-US"/>
          </a:p>
        </p:txBody>
      </p:sp>
    </p:spTree>
    <p:extLst>
      <p:ext uri="{BB962C8B-B14F-4D97-AF65-F5344CB8AC3E}">
        <p14:creationId xmlns:p14="http://schemas.microsoft.com/office/powerpoint/2010/main" val="414299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72043-24B1-D7F9-CEBD-B0B820DCBC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43AA7-20A2-5C66-E740-DD7C79BC7C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05E22-A724-FF33-0E8F-AEB00D427D39}"/>
              </a:ext>
            </a:extLst>
          </p:cNvPr>
          <p:cNvSpPr>
            <a:spLocks noGrp="1"/>
          </p:cNvSpPr>
          <p:nvPr>
            <p:ph type="dt" sz="half" idx="10"/>
          </p:nvPr>
        </p:nvSpPr>
        <p:spPr/>
        <p:txBody>
          <a:bodyPr/>
          <a:lstStyle/>
          <a:p>
            <a:fld id="{60860EB0-F7E6-6140-B597-07DB17181C40}" type="datetimeFigureOut">
              <a:rPr lang="en-US" smtClean="0"/>
              <a:t>9/3/2025</a:t>
            </a:fld>
            <a:endParaRPr lang="en-US"/>
          </a:p>
        </p:txBody>
      </p:sp>
      <p:sp>
        <p:nvSpPr>
          <p:cNvPr id="5" name="Footer Placeholder 4">
            <a:extLst>
              <a:ext uri="{FF2B5EF4-FFF2-40B4-BE49-F238E27FC236}">
                <a16:creationId xmlns:a16="http://schemas.microsoft.com/office/drawing/2014/main" id="{DC2721E4-8165-914C-0A09-009ADCF34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3731F-E929-B754-5EC0-CCE7A4B95D87}"/>
              </a:ext>
            </a:extLst>
          </p:cNvPr>
          <p:cNvSpPr>
            <a:spLocks noGrp="1"/>
          </p:cNvSpPr>
          <p:nvPr>
            <p:ph type="sldNum" sz="quarter" idx="12"/>
          </p:nvPr>
        </p:nvSpPr>
        <p:spPr/>
        <p:txBody>
          <a:bodyPr/>
          <a:lstStyle/>
          <a:p>
            <a:fld id="{6DD3CAA7-0BD4-1540-97DC-BA22CF413A32}" type="slidenum">
              <a:rPr lang="en-US" smtClean="0"/>
              <a:t>‹#›</a:t>
            </a:fld>
            <a:endParaRPr lang="en-US"/>
          </a:p>
        </p:txBody>
      </p:sp>
    </p:spTree>
    <p:extLst>
      <p:ext uri="{BB962C8B-B14F-4D97-AF65-F5344CB8AC3E}">
        <p14:creationId xmlns:p14="http://schemas.microsoft.com/office/powerpoint/2010/main" val="402753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2D764-CEC3-CA68-2E57-B33C280CBF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A809DB-47A6-580F-BC6D-15BC9FC730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3DA18-4C57-70B9-C5FD-4B4349F1E2AC}"/>
              </a:ext>
            </a:extLst>
          </p:cNvPr>
          <p:cNvSpPr>
            <a:spLocks noGrp="1"/>
          </p:cNvSpPr>
          <p:nvPr>
            <p:ph type="dt" sz="half" idx="10"/>
          </p:nvPr>
        </p:nvSpPr>
        <p:spPr/>
        <p:txBody>
          <a:bodyPr/>
          <a:lstStyle/>
          <a:p>
            <a:fld id="{60860EB0-F7E6-6140-B597-07DB17181C40}" type="datetimeFigureOut">
              <a:rPr lang="en-US" smtClean="0"/>
              <a:t>9/3/2025</a:t>
            </a:fld>
            <a:endParaRPr lang="en-US"/>
          </a:p>
        </p:txBody>
      </p:sp>
      <p:sp>
        <p:nvSpPr>
          <p:cNvPr id="5" name="Footer Placeholder 4">
            <a:extLst>
              <a:ext uri="{FF2B5EF4-FFF2-40B4-BE49-F238E27FC236}">
                <a16:creationId xmlns:a16="http://schemas.microsoft.com/office/drawing/2014/main" id="{769B8F28-37B9-8569-BD9E-9AE4EB85A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0C35B-BCA5-A542-6780-CD87548C553B}"/>
              </a:ext>
            </a:extLst>
          </p:cNvPr>
          <p:cNvSpPr>
            <a:spLocks noGrp="1"/>
          </p:cNvSpPr>
          <p:nvPr>
            <p:ph type="sldNum" sz="quarter" idx="12"/>
          </p:nvPr>
        </p:nvSpPr>
        <p:spPr/>
        <p:txBody>
          <a:bodyPr/>
          <a:lstStyle/>
          <a:p>
            <a:fld id="{6DD3CAA7-0BD4-1540-97DC-BA22CF413A32}" type="slidenum">
              <a:rPr lang="en-US" smtClean="0"/>
              <a:t>‹#›</a:t>
            </a:fld>
            <a:endParaRPr lang="en-US"/>
          </a:p>
        </p:txBody>
      </p:sp>
    </p:spTree>
    <p:extLst>
      <p:ext uri="{BB962C8B-B14F-4D97-AF65-F5344CB8AC3E}">
        <p14:creationId xmlns:p14="http://schemas.microsoft.com/office/powerpoint/2010/main" val="205776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555408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Intro Slide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2" y="5590465"/>
            <a:ext cx="2974109" cy="819508"/>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97981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3E73-6B6C-A83E-DB94-E1B8860261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194BC1-7AE4-1B87-4D63-795E132F8D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A8043-4B9B-6646-A8DC-0725B83A9543}"/>
              </a:ext>
            </a:extLst>
          </p:cNvPr>
          <p:cNvSpPr>
            <a:spLocks noGrp="1"/>
          </p:cNvSpPr>
          <p:nvPr>
            <p:ph type="dt" sz="half" idx="10"/>
          </p:nvPr>
        </p:nvSpPr>
        <p:spPr/>
        <p:txBody>
          <a:bodyPr/>
          <a:lstStyle/>
          <a:p>
            <a:fld id="{60860EB0-F7E6-6140-B597-07DB17181C40}" type="datetimeFigureOut">
              <a:rPr lang="en-US" smtClean="0"/>
              <a:t>9/3/2025</a:t>
            </a:fld>
            <a:endParaRPr lang="en-US"/>
          </a:p>
        </p:txBody>
      </p:sp>
      <p:sp>
        <p:nvSpPr>
          <p:cNvPr id="5" name="Footer Placeholder 4">
            <a:extLst>
              <a:ext uri="{FF2B5EF4-FFF2-40B4-BE49-F238E27FC236}">
                <a16:creationId xmlns:a16="http://schemas.microsoft.com/office/drawing/2014/main" id="{37BCC72E-90BB-FA59-886B-691548B43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AA896-3EEB-9ACA-4A25-9FB9539A45A3}"/>
              </a:ext>
            </a:extLst>
          </p:cNvPr>
          <p:cNvSpPr>
            <a:spLocks noGrp="1"/>
          </p:cNvSpPr>
          <p:nvPr>
            <p:ph type="sldNum" sz="quarter" idx="12"/>
          </p:nvPr>
        </p:nvSpPr>
        <p:spPr/>
        <p:txBody>
          <a:bodyPr/>
          <a:lstStyle/>
          <a:p>
            <a:fld id="{6DD3CAA7-0BD4-1540-97DC-BA22CF413A32}" type="slidenum">
              <a:rPr lang="en-US" smtClean="0"/>
              <a:t>‹#›</a:t>
            </a:fld>
            <a:endParaRPr lang="en-US"/>
          </a:p>
        </p:txBody>
      </p:sp>
    </p:spTree>
    <p:extLst>
      <p:ext uri="{BB962C8B-B14F-4D97-AF65-F5344CB8AC3E}">
        <p14:creationId xmlns:p14="http://schemas.microsoft.com/office/powerpoint/2010/main" val="3419129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3349-BADE-D7E1-2851-DB0D273B4D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264C88-3757-229A-C267-5DEBB9E81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AB6483-21F4-F37A-7DCC-7D95299FC3D9}"/>
              </a:ext>
            </a:extLst>
          </p:cNvPr>
          <p:cNvSpPr>
            <a:spLocks noGrp="1"/>
          </p:cNvSpPr>
          <p:nvPr>
            <p:ph type="dt" sz="half" idx="10"/>
          </p:nvPr>
        </p:nvSpPr>
        <p:spPr/>
        <p:txBody>
          <a:bodyPr/>
          <a:lstStyle/>
          <a:p>
            <a:fld id="{60860EB0-F7E6-6140-B597-07DB17181C40}" type="datetimeFigureOut">
              <a:rPr lang="en-US" smtClean="0"/>
              <a:t>9/3/2025</a:t>
            </a:fld>
            <a:endParaRPr lang="en-US"/>
          </a:p>
        </p:txBody>
      </p:sp>
      <p:sp>
        <p:nvSpPr>
          <p:cNvPr id="5" name="Footer Placeholder 4">
            <a:extLst>
              <a:ext uri="{FF2B5EF4-FFF2-40B4-BE49-F238E27FC236}">
                <a16:creationId xmlns:a16="http://schemas.microsoft.com/office/drawing/2014/main" id="{0AF4A348-6A11-FEB4-C9B7-50746BEA5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77AAA-78D0-1558-E302-12CF2046A2F0}"/>
              </a:ext>
            </a:extLst>
          </p:cNvPr>
          <p:cNvSpPr>
            <a:spLocks noGrp="1"/>
          </p:cNvSpPr>
          <p:nvPr>
            <p:ph type="sldNum" sz="quarter" idx="12"/>
          </p:nvPr>
        </p:nvSpPr>
        <p:spPr/>
        <p:txBody>
          <a:bodyPr/>
          <a:lstStyle/>
          <a:p>
            <a:fld id="{6DD3CAA7-0BD4-1540-97DC-BA22CF413A32}" type="slidenum">
              <a:rPr lang="en-US" smtClean="0"/>
              <a:t>‹#›</a:t>
            </a:fld>
            <a:endParaRPr lang="en-US"/>
          </a:p>
        </p:txBody>
      </p:sp>
    </p:spTree>
    <p:extLst>
      <p:ext uri="{BB962C8B-B14F-4D97-AF65-F5344CB8AC3E}">
        <p14:creationId xmlns:p14="http://schemas.microsoft.com/office/powerpoint/2010/main" val="1267976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estions DEV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DEVELOPMENT.OHIO.GOV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4" y="5590466"/>
            <a:ext cx="2739695" cy="754916"/>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DEVELOPMENT.OHIO.GOV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589811"/>
            <a:ext cx="2621426" cy="723957"/>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58FA-398E-100D-7738-D6A18E0ABA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626085-2D1D-26C7-37E3-6C61ACFE2E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554750-CA74-1C7F-E5BD-B2130E8098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A72831-4A0B-3A3D-6182-523218F2802A}"/>
              </a:ext>
            </a:extLst>
          </p:cNvPr>
          <p:cNvSpPr>
            <a:spLocks noGrp="1"/>
          </p:cNvSpPr>
          <p:nvPr>
            <p:ph type="dt" sz="half" idx="10"/>
          </p:nvPr>
        </p:nvSpPr>
        <p:spPr/>
        <p:txBody>
          <a:bodyPr/>
          <a:lstStyle/>
          <a:p>
            <a:fld id="{60860EB0-F7E6-6140-B597-07DB17181C40}" type="datetimeFigureOut">
              <a:rPr lang="en-US" smtClean="0"/>
              <a:t>9/3/2025</a:t>
            </a:fld>
            <a:endParaRPr lang="en-US"/>
          </a:p>
        </p:txBody>
      </p:sp>
      <p:sp>
        <p:nvSpPr>
          <p:cNvPr id="6" name="Footer Placeholder 5">
            <a:extLst>
              <a:ext uri="{FF2B5EF4-FFF2-40B4-BE49-F238E27FC236}">
                <a16:creationId xmlns:a16="http://schemas.microsoft.com/office/drawing/2014/main" id="{D2E2939D-19EA-D4D0-12DB-D7168F17D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CA222-445E-89E3-E762-BE43454D19DA}"/>
              </a:ext>
            </a:extLst>
          </p:cNvPr>
          <p:cNvSpPr>
            <a:spLocks noGrp="1"/>
          </p:cNvSpPr>
          <p:nvPr>
            <p:ph type="sldNum" sz="quarter" idx="12"/>
          </p:nvPr>
        </p:nvSpPr>
        <p:spPr/>
        <p:txBody>
          <a:bodyPr/>
          <a:lstStyle/>
          <a:p>
            <a:fld id="{6DD3CAA7-0BD4-1540-97DC-BA22CF413A32}" type="slidenum">
              <a:rPr lang="en-US" smtClean="0"/>
              <a:t>‹#›</a:t>
            </a:fld>
            <a:endParaRPr lang="en-US"/>
          </a:p>
        </p:txBody>
      </p:sp>
    </p:spTree>
    <p:extLst>
      <p:ext uri="{BB962C8B-B14F-4D97-AF65-F5344CB8AC3E}">
        <p14:creationId xmlns:p14="http://schemas.microsoft.com/office/powerpoint/2010/main" val="149867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93583-1D4E-5AC7-66AA-B8A1A2FD4A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C82021-4706-C607-E1D4-AD7A5378C9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C5F7C-D435-38EF-D04B-B8CFF3468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46A44-FB08-D0BA-C3D8-503FDF704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FE749C-DF80-47A0-D6E0-4C750FCA19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E75FB3-988A-BDE4-FD7C-78FFD67495F7}"/>
              </a:ext>
            </a:extLst>
          </p:cNvPr>
          <p:cNvSpPr>
            <a:spLocks noGrp="1"/>
          </p:cNvSpPr>
          <p:nvPr>
            <p:ph type="dt" sz="half" idx="10"/>
          </p:nvPr>
        </p:nvSpPr>
        <p:spPr/>
        <p:txBody>
          <a:bodyPr/>
          <a:lstStyle/>
          <a:p>
            <a:fld id="{60860EB0-F7E6-6140-B597-07DB17181C40}" type="datetimeFigureOut">
              <a:rPr lang="en-US" smtClean="0"/>
              <a:t>9/3/2025</a:t>
            </a:fld>
            <a:endParaRPr lang="en-US"/>
          </a:p>
        </p:txBody>
      </p:sp>
      <p:sp>
        <p:nvSpPr>
          <p:cNvPr id="8" name="Footer Placeholder 7">
            <a:extLst>
              <a:ext uri="{FF2B5EF4-FFF2-40B4-BE49-F238E27FC236}">
                <a16:creationId xmlns:a16="http://schemas.microsoft.com/office/drawing/2014/main" id="{BC8463AE-B088-0AC4-43F4-9C7819086A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B16A1B-6C62-71C5-DCCD-4137BFEB9AD9}"/>
              </a:ext>
            </a:extLst>
          </p:cNvPr>
          <p:cNvSpPr>
            <a:spLocks noGrp="1"/>
          </p:cNvSpPr>
          <p:nvPr>
            <p:ph type="sldNum" sz="quarter" idx="12"/>
          </p:nvPr>
        </p:nvSpPr>
        <p:spPr/>
        <p:txBody>
          <a:bodyPr/>
          <a:lstStyle/>
          <a:p>
            <a:fld id="{6DD3CAA7-0BD4-1540-97DC-BA22CF413A32}" type="slidenum">
              <a:rPr lang="en-US" smtClean="0"/>
              <a:t>‹#›</a:t>
            </a:fld>
            <a:endParaRPr lang="en-US"/>
          </a:p>
        </p:txBody>
      </p:sp>
    </p:spTree>
    <p:extLst>
      <p:ext uri="{BB962C8B-B14F-4D97-AF65-F5344CB8AC3E}">
        <p14:creationId xmlns:p14="http://schemas.microsoft.com/office/powerpoint/2010/main" val="175031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5B7A-175E-8DC8-C013-145DE741E0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E8812F-C505-4EC9-5788-F9934DFB0680}"/>
              </a:ext>
            </a:extLst>
          </p:cNvPr>
          <p:cNvSpPr>
            <a:spLocks noGrp="1"/>
          </p:cNvSpPr>
          <p:nvPr>
            <p:ph type="dt" sz="half" idx="10"/>
          </p:nvPr>
        </p:nvSpPr>
        <p:spPr/>
        <p:txBody>
          <a:bodyPr/>
          <a:lstStyle/>
          <a:p>
            <a:fld id="{60860EB0-F7E6-6140-B597-07DB17181C40}" type="datetimeFigureOut">
              <a:rPr lang="en-US" smtClean="0"/>
              <a:t>9/3/2025</a:t>
            </a:fld>
            <a:endParaRPr lang="en-US"/>
          </a:p>
        </p:txBody>
      </p:sp>
      <p:sp>
        <p:nvSpPr>
          <p:cNvPr id="4" name="Footer Placeholder 3">
            <a:extLst>
              <a:ext uri="{FF2B5EF4-FFF2-40B4-BE49-F238E27FC236}">
                <a16:creationId xmlns:a16="http://schemas.microsoft.com/office/drawing/2014/main" id="{D76162D7-8FFD-3D6D-D275-9DA7362EDD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26DB9C-56BF-68B1-B621-84924F051429}"/>
              </a:ext>
            </a:extLst>
          </p:cNvPr>
          <p:cNvSpPr>
            <a:spLocks noGrp="1"/>
          </p:cNvSpPr>
          <p:nvPr>
            <p:ph type="sldNum" sz="quarter" idx="12"/>
          </p:nvPr>
        </p:nvSpPr>
        <p:spPr/>
        <p:txBody>
          <a:bodyPr/>
          <a:lstStyle/>
          <a:p>
            <a:fld id="{6DD3CAA7-0BD4-1540-97DC-BA22CF413A32}" type="slidenum">
              <a:rPr lang="en-US" smtClean="0"/>
              <a:t>‹#›</a:t>
            </a:fld>
            <a:endParaRPr lang="en-US"/>
          </a:p>
        </p:txBody>
      </p:sp>
    </p:spTree>
    <p:extLst>
      <p:ext uri="{BB962C8B-B14F-4D97-AF65-F5344CB8AC3E}">
        <p14:creationId xmlns:p14="http://schemas.microsoft.com/office/powerpoint/2010/main" val="242982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B9FAAD-8FF7-EC74-9F02-244086BC8617}"/>
              </a:ext>
            </a:extLst>
          </p:cNvPr>
          <p:cNvSpPr>
            <a:spLocks noGrp="1"/>
          </p:cNvSpPr>
          <p:nvPr>
            <p:ph type="dt" sz="half" idx="10"/>
          </p:nvPr>
        </p:nvSpPr>
        <p:spPr/>
        <p:txBody>
          <a:bodyPr/>
          <a:lstStyle/>
          <a:p>
            <a:fld id="{60860EB0-F7E6-6140-B597-07DB17181C40}" type="datetimeFigureOut">
              <a:rPr lang="en-US" smtClean="0"/>
              <a:t>9/3/2025</a:t>
            </a:fld>
            <a:endParaRPr lang="en-US"/>
          </a:p>
        </p:txBody>
      </p:sp>
      <p:sp>
        <p:nvSpPr>
          <p:cNvPr id="3" name="Footer Placeholder 2">
            <a:extLst>
              <a:ext uri="{FF2B5EF4-FFF2-40B4-BE49-F238E27FC236}">
                <a16:creationId xmlns:a16="http://schemas.microsoft.com/office/drawing/2014/main" id="{AF2B72D8-3171-4EA0-FE79-C03A9C251C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CC823C-6E59-79F3-23F7-8EE8A442837F}"/>
              </a:ext>
            </a:extLst>
          </p:cNvPr>
          <p:cNvSpPr>
            <a:spLocks noGrp="1"/>
          </p:cNvSpPr>
          <p:nvPr>
            <p:ph type="sldNum" sz="quarter" idx="12"/>
          </p:nvPr>
        </p:nvSpPr>
        <p:spPr/>
        <p:txBody>
          <a:bodyPr/>
          <a:lstStyle/>
          <a:p>
            <a:fld id="{6DD3CAA7-0BD4-1540-97DC-BA22CF413A32}" type="slidenum">
              <a:rPr lang="en-US" smtClean="0"/>
              <a:t>‹#›</a:t>
            </a:fld>
            <a:endParaRPr lang="en-US"/>
          </a:p>
        </p:txBody>
      </p:sp>
    </p:spTree>
    <p:extLst>
      <p:ext uri="{BB962C8B-B14F-4D97-AF65-F5344CB8AC3E}">
        <p14:creationId xmlns:p14="http://schemas.microsoft.com/office/powerpoint/2010/main" val="276188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9981-CEDD-436C-BCB7-435277CCF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C3EB82-7892-8EAE-414D-991794F99C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219690-5899-38EE-ED52-89BB3A73B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30321E-6167-A9C0-430C-FAFCA0575761}"/>
              </a:ext>
            </a:extLst>
          </p:cNvPr>
          <p:cNvSpPr>
            <a:spLocks noGrp="1"/>
          </p:cNvSpPr>
          <p:nvPr>
            <p:ph type="dt" sz="half" idx="10"/>
          </p:nvPr>
        </p:nvSpPr>
        <p:spPr/>
        <p:txBody>
          <a:bodyPr/>
          <a:lstStyle/>
          <a:p>
            <a:fld id="{60860EB0-F7E6-6140-B597-07DB17181C40}" type="datetimeFigureOut">
              <a:rPr lang="en-US" smtClean="0"/>
              <a:t>9/3/2025</a:t>
            </a:fld>
            <a:endParaRPr lang="en-US"/>
          </a:p>
        </p:txBody>
      </p:sp>
      <p:sp>
        <p:nvSpPr>
          <p:cNvPr id="6" name="Footer Placeholder 5">
            <a:extLst>
              <a:ext uri="{FF2B5EF4-FFF2-40B4-BE49-F238E27FC236}">
                <a16:creationId xmlns:a16="http://schemas.microsoft.com/office/drawing/2014/main" id="{A50C204F-A2DA-B301-5E6D-06DCEDF392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C979BE-4BEF-EE47-509B-40A3E77A4421}"/>
              </a:ext>
            </a:extLst>
          </p:cNvPr>
          <p:cNvSpPr>
            <a:spLocks noGrp="1"/>
          </p:cNvSpPr>
          <p:nvPr>
            <p:ph type="sldNum" sz="quarter" idx="12"/>
          </p:nvPr>
        </p:nvSpPr>
        <p:spPr/>
        <p:txBody>
          <a:bodyPr/>
          <a:lstStyle/>
          <a:p>
            <a:fld id="{6DD3CAA7-0BD4-1540-97DC-BA22CF413A32}" type="slidenum">
              <a:rPr lang="en-US" smtClean="0"/>
              <a:t>‹#›</a:t>
            </a:fld>
            <a:endParaRPr lang="en-US"/>
          </a:p>
        </p:txBody>
      </p:sp>
    </p:spTree>
    <p:extLst>
      <p:ext uri="{BB962C8B-B14F-4D97-AF65-F5344CB8AC3E}">
        <p14:creationId xmlns:p14="http://schemas.microsoft.com/office/powerpoint/2010/main" val="72383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BE6A-434E-DA92-187A-8018106E9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158A40-EF3C-60F1-6605-A815ED3BF6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E690C8-6702-4028-6812-8AE2891DF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23C0B-F689-9066-E844-B1C69CE968FF}"/>
              </a:ext>
            </a:extLst>
          </p:cNvPr>
          <p:cNvSpPr>
            <a:spLocks noGrp="1"/>
          </p:cNvSpPr>
          <p:nvPr>
            <p:ph type="dt" sz="half" idx="10"/>
          </p:nvPr>
        </p:nvSpPr>
        <p:spPr/>
        <p:txBody>
          <a:bodyPr/>
          <a:lstStyle/>
          <a:p>
            <a:fld id="{60860EB0-F7E6-6140-B597-07DB17181C40}" type="datetimeFigureOut">
              <a:rPr lang="en-US" smtClean="0"/>
              <a:t>9/3/2025</a:t>
            </a:fld>
            <a:endParaRPr lang="en-US"/>
          </a:p>
        </p:txBody>
      </p:sp>
      <p:sp>
        <p:nvSpPr>
          <p:cNvPr id="6" name="Footer Placeholder 5">
            <a:extLst>
              <a:ext uri="{FF2B5EF4-FFF2-40B4-BE49-F238E27FC236}">
                <a16:creationId xmlns:a16="http://schemas.microsoft.com/office/drawing/2014/main" id="{383B434F-5D65-3034-3815-E526A5250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E189B9-8AD3-E6C3-827D-A0390DFCEB67}"/>
              </a:ext>
            </a:extLst>
          </p:cNvPr>
          <p:cNvSpPr>
            <a:spLocks noGrp="1"/>
          </p:cNvSpPr>
          <p:nvPr>
            <p:ph type="sldNum" sz="quarter" idx="12"/>
          </p:nvPr>
        </p:nvSpPr>
        <p:spPr/>
        <p:txBody>
          <a:bodyPr/>
          <a:lstStyle/>
          <a:p>
            <a:fld id="{6DD3CAA7-0BD4-1540-97DC-BA22CF413A32}" type="slidenum">
              <a:rPr lang="en-US" smtClean="0"/>
              <a:t>‹#›</a:t>
            </a:fld>
            <a:endParaRPr lang="en-US"/>
          </a:p>
        </p:txBody>
      </p:sp>
    </p:spTree>
    <p:extLst>
      <p:ext uri="{BB962C8B-B14F-4D97-AF65-F5344CB8AC3E}">
        <p14:creationId xmlns:p14="http://schemas.microsoft.com/office/powerpoint/2010/main" val="251204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DC2EA2-C9C7-C6B3-C81B-EA67555A6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BEA4F2-17DD-3116-3B05-26DB292F83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2549D-8FE0-4F08-1C35-42CEBF9507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60EB0-F7E6-6140-B597-07DB17181C40}" type="datetimeFigureOut">
              <a:rPr lang="en-US" smtClean="0"/>
              <a:t>9/3/2025</a:t>
            </a:fld>
            <a:endParaRPr lang="en-US"/>
          </a:p>
        </p:txBody>
      </p:sp>
      <p:sp>
        <p:nvSpPr>
          <p:cNvPr id="5" name="Footer Placeholder 4">
            <a:extLst>
              <a:ext uri="{FF2B5EF4-FFF2-40B4-BE49-F238E27FC236}">
                <a16:creationId xmlns:a16="http://schemas.microsoft.com/office/drawing/2014/main" id="{67B820A3-F943-D698-276D-C0396D493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97C3E8-0774-458C-97AB-87369585F0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3CAA7-0BD4-1540-97DC-BA22CF413A32}" type="slidenum">
              <a:rPr lang="en-US" smtClean="0"/>
              <a:t>‹#›</a:t>
            </a:fld>
            <a:endParaRPr lang="en-US"/>
          </a:p>
        </p:txBody>
      </p:sp>
    </p:spTree>
    <p:extLst>
      <p:ext uri="{BB962C8B-B14F-4D97-AF65-F5344CB8AC3E}">
        <p14:creationId xmlns:p14="http://schemas.microsoft.com/office/powerpoint/2010/main" val="128216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85" r:id="rId22"/>
    <p:sldLayoutId id="2147483793" r:id="rId23"/>
    <p:sldLayoutId id="2147483791" r:id="rId24"/>
    <p:sldLayoutId id="2147483794" r:id="rId25"/>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ts.ohioemploymentfirst.org/"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ohioemploymentfirst.org/meet-our-team"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hyperlink" Target="https://gcc02.safelinks.protection.outlook.com/?url=https%3A%2F%2Fbkebcxoab.cc.rs6.net%2Ftn.jsp%3Ff%3D001-8QB4wGH4MaGj650KMmlb-jMtFA8TlK5qGVBUV93AUDV6n0G0aEs-cU8850OIrjQS6E_4i8axttiZOt7djM92gexZRSsIRN2H_1bZP8CY1DWx4l9oM0WwFxS0cOH3NGC1d5eWCOTTi-nl4gJmhqoCHzaVBxmdPVu4WTM2xoK6_qeZBHr7FOR4fxsgUZN-1ODxPoVaZCtzLYsiAAAAD_8B2Ze8HM4SaqLL4OBho5gxpi4kb_fLlyzh68DCQiX--c8%26c%3DhTCoY6uBcr2kDZ5010K4m5bMeDTtObx4MaRnLJeA2kWh-iOC_roZxQ%3D%3D%26ch%3Do6AYxwh6WwZZ6sm_Buihr8f8zK6SWTeH3NHNuVkMoGY_q3wOyObLHQ%3D%3D&amp;data=05%7C02%7CLindsay.TerryStine%40dodd.ohio.gov%7C76735cc5c2614b4b969208ddea53b6ea%7C50f8fcc494d84f0784eb36ed57c7c8a2%7C0%7C0%7C638924367459103527%7CUnknown%7CTWFpbGZsb3d8eyJFbXB0eU1hcGkiOnRydWUsIlYiOiIwLjAuMDAwMCIsIlAiOiJXaW4zMiIsIkFOIjoiTWFpbCIsIldUIjoyfQ%3D%3D%7C0%7C%7C%7C&amp;sdata=MNvAPEgsjZGMDREgRdaiKnTHAM75ZYizVLRwBY6v8JM%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849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94B0B-EC83-DCAD-4460-2B5B3C70A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8750EA-A763-B76B-F24E-C92472650CD6}"/>
              </a:ext>
            </a:extLst>
          </p:cNvPr>
          <p:cNvSpPr>
            <a:spLocks noGrp="1"/>
          </p:cNvSpPr>
          <p:nvPr>
            <p:ph type="title"/>
          </p:nvPr>
        </p:nvSpPr>
        <p:spPr/>
        <p:txBody>
          <a:bodyPr/>
          <a:lstStyle/>
          <a:p>
            <a:r>
              <a:rPr lang="en-US" dirty="0"/>
              <a:t>Bug Fixes/Enhancements</a:t>
            </a:r>
          </a:p>
        </p:txBody>
      </p:sp>
      <p:sp>
        <p:nvSpPr>
          <p:cNvPr id="5" name="Content Placeholder 4">
            <a:extLst>
              <a:ext uri="{FF2B5EF4-FFF2-40B4-BE49-F238E27FC236}">
                <a16:creationId xmlns:a16="http://schemas.microsoft.com/office/drawing/2014/main" id="{2F4B1990-DBA9-320E-B5D7-E5251B091BBC}"/>
              </a:ext>
            </a:extLst>
          </p:cNvPr>
          <p:cNvSpPr>
            <a:spLocks noGrp="1"/>
          </p:cNvSpPr>
          <p:nvPr>
            <p:ph idx="1"/>
          </p:nvPr>
        </p:nvSpPr>
        <p:spPr/>
        <p:txBody>
          <a:bodyPr>
            <a:normAutofit/>
          </a:bodyPr>
          <a:lstStyle/>
          <a:p>
            <a:pPr>
              <a:buFont typeface="Wingdings" panose="05000000000000000000" pitchFamily="2" charset="2"/>
              <a:buChar char="Ø"/>
            </a:pPr>
            <a:r>
              <a:rPr lang="en-US" dirty="0"/>
              <a:t>Data Tables warning when click enter instead of search button – message</a:t>
            </a:r>
          </a:p>
          <a:p>
            <a:pPr>
              <a:buFont typeface="Wingdings" panose="05000000000000000000" pitchFamily="2" charset="2"/>
              <a:buChar char="Ø"/>
            </a:pPr>
            <a:r>
              <a:rPr lang="en-US" dirty="0"/>
              <a:t>Added Provider Status to the Performance Report   </a:t>
            </a:r>
          </a:p>
          <a:p>
            <a:pPr>
              <a:buFont typeface="Wingdings" panose="05000000000000000000" pitchFamily="2" charset="2"/>
              <a:buChar char="Ø"/>
            </a:pPr>
            <a:r>
              <a:rPr lang="en-US" dirty="0"/>
              <a:t>Will be able to export the Questionnaire Queue list to Excel </a:t>
            </a:r>
          </a:p>
          <a:p>
            <a:pPr>
              <a:buFont typeface="Wingdings" panose="05000000000000000000" pitchFamily="2" charset="2"/>
              <a:buChar char="Ø"/>
            </a:pPr>
            <a:r>
              <a:rPr lang="en-US" dirty="0"/>
              <a:t>Fringe Benefits not working in a Pre-Population Questionnaire </a:t>
            </a:r>
          </a:p>
          <a:p>
            <a:pPr>
              <a:buFont typeface="Wingdings" panose="05000000000000000000" pitchFamily="2" charset="2"/>
              <a:buChar char="Ø"/>
            </a:pPr>
            <a:r>
              <a:rPr lang="en-US" dirty="0"/>
              <a:t>Updating wage/hours validation decimals </a:t>
            </a:r>
          </a:p>
        </p:txBody>
      </p:sp>
    </p:spTree>
    <p:extLst>
      <p:ext uri="{BB962C8B-B14F-4D97-AF65-F5344CB8AC3E}">
        <p14:creationId xmlns:p14="http://schemas.microsoft.com/office/powerpoint/2010/main" val="102157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700A-7A68-EBAE-B2AB-7AE344A51408}"/>
              </a:ext>
            </a:extLst>
          </p:cNvPr>
          <p:cNvSpPr>
            <a:spLocks noGrp="1"/>
          </p:cNvSpPr>
          <p:nvPr>
            <p:ph type="title"/>
          </p:nvPr>
        </p:nvSpPr>
        <p:spPr>
          <a:xfrm>
            <a:off x="381000" y="365125"/>
            <a:ext cx="11430000" cy="1325563"/>
          </a:xfrm>
        </p:spPr>
        <p:txBody>
          <a:bodyPr anchor="t">
            <a:normAutofit/>
          </a:bodyPr>
          <a:lstStyle/>
          <a:p>
            <a:r>
              <a:rPr lang="en-US" dirty="0"/>
              <a:t>timelines</a:t>
            </a:r>
          </a:p>
        </p:txBody>
      </p:sp>
      <p:sp>
        <p:nvSpPr>
          <p:cNvPr id="4" name="Slide Number Placeholder 3">
            <a:extLst>
              <a:ext uri="{FF2B5EF4-FFF2-40B4-BE49-F238E27FC236}">
                <a16:creationId xmlns:a16="http://schemas.microsoft.com/office/drawing/2014/main" id="{303B087F-1FF0-5829-5C3D-15DD8A592108}"/>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77F59FA7-9E35-E641-9260-462B0A5FC689}" type="slidenum">
              <a:rPr lang="en-US" smtClean="0"/>
              <a:pPr>
                <a:spcAft>
                  <a:spcPts val="600"/>
                </a:spcAft>
              </a:pPr>
              <a:t>11</a:t>
            </a:fld>
            <a:endParaRPr lang="en-US"/>
          </a:p>
        </p:txBody>
      </p:sp>
      <p:graphicFrame>
        <p:nvGraphicFramePr>
          <p:cNvPr id="12" name="Text Placeholder 2">
            <a:extLst>
              <a:ext uri="{FF2B5EF4-FFF2-40B4-BE49-F238E27FC236}">
                <a16:creationId xmlns:a16="http://schemas.microsoft.com/office/drawing/2014/main" id="{3B061D82-C98C-D882-028D-3409FBF64532}"/>
              </a:ext>
            </a:extLst>
          </p:cNvPr>
          <p:cNvGraphicFramePr/>
          <p:nvPr>
            <p:extLst>
              <p:ext uri="{D42A27DB-BD31-4B8C-83A1-F6EECF244321}">
                <p14:modId xmlns:p14="http://schemas.microsoft.com/office/powerpoint/2010/main" val="2394031621"/>
              </p:ext>
            </p:extLst>
          </p:nvPr>
        </p:nvGraphicFramePr>
        <p:xfrm>
          <a:off x="381000" y="1119116"/>
          <a:ext cx="11430000" cy="5237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449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E418-D63C-2363-D37E-8DBB2F18D399}"/>
              </a:ext>
            </a:extLst>
          </p:cNvPr>
          <p:cNvSpPr>
            <a:spLocks noGrp="1"/>
          </p:cNvSpPr>
          <p:nvPr>
            <p:ph type="title"/>
          </p:nvPr>
        </p:nvSpPr>
        <p:spPr>
          <a:xfrm>
            <a:off x="381000" y="365125"/>
            <a:ext cx="11430000" cy="1325563"/>
          </a:xfrm>
        </p:spPr>
        <p:txBody>
          <a:bodyPr anchor="t">
            <a:normAutofit/>
          </a:bodyPr>
          <a:lstStyle/>
          <a:p>
            <a:r>
              <a:rPr lang="en-US" dirty="0"/>
              <a:t>Reporting period</a:t>
            </a:r>
          </a:p>
        </p:txBody>
      </p:sp>
      <p:sp>
        <p:nvSpPr>
          <p:cNvPr id="4" name="Slide Number Placeholder 3">
            <a:extLst>
              <a:ext uri="{FF2B5EF4-FFF2-40B4-BE49-F238E27FC236}">
                <a16:creationId xmlns:a16="http://schemas.microsoft.com/office/drawing/2014/main" id="{FC3EF531-B986-C77E-8AC5-EBF760DE71F2}"/>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12</a:t>
            </a:fld>
            <a:endParaRPr lang="en-US"/>
          </a:p>
        </p:txBody>
      </p:sp>
      <p:graphicFrame>
        <p:nvGraphicFramePr>
          <p:cNvPr id="5" name="Content Placeholder 4">
            <a:extLst>
              <a:ext uri="{FF2B5EF4-FFF2-40B4-BE49-F238E27FC236}">
                <a16:creationId xmlns:a16="http://schemas.microsoft.com/office/drawing/2014/main" id="{264743F6-5DF8-638D-573D-658AF38F35B8}"/>
              </a:ext>
            </a:extLst>
          </p:cNvPr>
          <p:cNvGraphicFramePr>
            <a:graphicFrameLocks noGrp="1"/>
          </p:cNvGraphicFramePr>
          <p:nvPr>
            <p:ph idx="1"/>
            <p:extLst>
              <p:ext uri="{D42A27DB-BD31-4B8C-83A1-F6EECF244321}">
                <p14:modId xmlns:p14="http://schemas.microsoft.com/office/powerpoint/2010/main" val="208852183"/>
              </p:ext>
            </p:extLst>
          </p:nvPr>
        </p:nvGraphicFramePr>
        <p:xfrm>
          <a:off x="838200" y="1423017"/>
          <a:ext cx="10515600" cy="4125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920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8022A42-206D-1DB4-5AE8-91932EFE7162}"/>
              </a:ext>
            </a:extLst>
          </p:cNvPr>
          <p:cNvSpPr>
            <a:spLocks noGrp="1"/>
          </p:cNvSpPr>
          <p:nvPr>
            <p:ph type="pic" sz="quarter" idx="11"/>
          </p:nvPr>
        </p:nvSpPr>
        <p:spPr>
          <a:xfrm>
            <a:off x="335753" y="1687115"/>
            <a:ext cx="2609851" cy="4163214"/>
          </a:xfrm>
          <a:ln>
            <a:solidFill>
              <a:srgbClr val="0E3F75"/>
            </a:solidFill>
          </a:ln>
        </p:spPr>
        <p:txBody>
          <a:bodyPr>
            <a:normAutofit fontScale="70000" lnSpcReduction="20000"/>
          </a:bodyPr>
          <a:lstStyle/>
          <a:p>
            <a:r>
              <a:rPr lang="en-US" sz="2300" dirty="0">
                <a:solidFill>
                  <a:schemeClr val="tx1"/>
                </a:solidFill>
              </a:rPr>
              <a:t>Billing</a:t>
            </a:r>
          </a:p>
          <a:p>
            <a:pPr lvl="1"/>
            <a:r>
              <a:rPr lang="en-US" dirty="0"/>
              <a:t>Adult Day Supports</a:t>
            </a:r>
          </a:p>
          <a:p>
            <a:pPr lvl="1"/>
            <a:r>
              <a:rPr lang="en-US" dirty="0">
                <a:solidFill>
                  <a:schemeClr val="tx1"/>
                </a:solidFill>
              </a:rPr>
              <a:t>Ohio Department of Aging – Adult Day Supports</a:t>
            </a:r>
          </a:p>
          <a:p>
            <a:pPr lvl="1"/>
            <a:r>
              <a:rPr lang="en-US" dirty="0">
                <a:solidFill>
                  <a:schemeClr val="tx1"/>
                </a:solidFill>
              </a:rPr>
              <a:t>Vocational Habilitation</a:t>
            </a:r>
          </a:p>
          <a:p>
            <a:pPr lvl="1"/>
            <a:r>
              <a:rPr lang="en-US" dirty="0"/>
              <a:t>Group Employment Supports</a:t>
            </a:r>
          </a:p>
          <a:p>
            <a:pPr lvl="1"/>
            <a:r>
              <a:rPr lang="en-US" dirty="0">
                <a:solidFill>
                  <a:schemeClr val="tx1"/>
                </a:solidFill>
              </a:rPr>
              <a:t>Individual Employment Supports</a:t>
            </a:r>
          </a:p>
          <a:p>
            <a:pPr lvl="1"/>
            <a:r>
              <a:rPr lang="en-US" dirty="0"/>
              <a:t>Career Planning Services </a:t>
            </a:r>
            <a:endParaRPr lang="en-US" dirty="0">
              <a:solidFill>
                <a:schemeClr val="tx1"/>
              </a:solidFill>
            </a:endParaRPr>
          </a:p>
        </p:txBody>
      </p:sp>
      <p:sp>
        <p:nvSpPr>
          <p:cNvPr id="14" name="Picture Placeholder 13">
            <a:extLst>
              <a:ext uri="{FF2B5EF4-FFF2-40B4-BE49-F238E27FC236}">
                <a16:creationId xmlns:a16="http://schemas.microsoft.com/office/drawing/2014/main" id="{34D0C616-08CC-843F-6F9E-D89A04FB7CDC}"/>
              </a:ext>
            </a:extLst>
          </p:cNvPr>
          <p:cNvSpPr>
            <a:spLocks noGrp="1"/>
          </p:cNvSpPr>
          <p:nvPr>
            <p:ph type="pic" sz="quarter" idx="12"/>
          </p:nvPr>
        </p:nvSpPr>
        <p:spPr>
          <a:xfrm>
            <a:off x="3242503" y="1690137"/>
            <a:ext cx="2609851" cy="4163214"/>
          </a:xfrm>
          <a:ln>
            <a:solidFill>
              <a:srgbClr val="0E3F75"/>
            </a:solidFill>
          </a:ln>
        </p:spPr>
        <p:txBody>
          <a:bodyPr>
            <a:normAutofit fontScale="40000" lnSpcReduction="20000"/>
          </a:bodyPr>
          <a:lstStyle/>
          <a:p>
            <a:r>
              <a:rPr lang="en-US" sz="3500" dirty="0">
                <a:solidFill>
                  <a:schemeClr val="tx1"/>
                </a:solidFill>
              </a:rPr>
              <a:t>Individuals are “Active” in CRM-IDS</a:t>
            </a:r>
          </a:p>
          <a:p>
            <a:r>
              <a:rPr lang="en-US" sz="3500" dirty="0">
                <a:solidFill>
                  <a:schemeClr val="tx1"/>
                </a:solidFill>
              </a:rPr>
              <a:t>Services marked in CRM-IDS</a:t>
            </a:r>
          </a:p>
          <a:p>
            <a:pPr lvl="1"/>
            <a:r>
              <a:rPr lang="en-US" sz="2500" dirty="0"/>
              <a:t>Adult Day Supports (Community or Facility)</a:t>
            </a:r>
          </a:p>
          <a:p>
            <a:pPr lvl="1"/>
            <a:r>
              <a:rPr lang="en-US" sz="2500" dirty="0"/>
              <a:t>Ohio Department of Aging (Community or Facility)</a:t>
            </a:r>
          </a:p>
          <a:p>
            <a:pPr lvl="1"/>
            <a:r>
              <a:rPr lang="en-US" sz="2500" dirty="0"/>
              <a:t>Vocational Habilitation (Community or Facility)</a:t>
            </a:r>
          </a:p>
          <a:p>
            <a:pPr lvl="1"/>
            <a:r>
              <a:rPr lang="en-US" sz="2500" dirty="0"/>
              <a:t>Group Employment Supports</a:t>
            </a:r>
          </a:p>
          <a:p>
            <a:pPr lvl="1"/>
            <a:r>
              <a:rPr lang="en-US" sz="2500" dirty="0"/>
              <a:t>Individual Employment Supports</a:t>
            </a:r>
          </a:p>
          <a:p>
            <a:pPr lvl="1"/>
            <a:r>
              <a:rPr lang="en-US" sz="2500" dirty="0"/>
              <a:t>Career Planning </a:t>
            </a:r>
          </a:p>
          <a:p>
            <a:pPr lvl="1"/>
            <a:r>
              <a:rPr lang="en-US" sz="2500" dirty="0"/>
              <a:t>Competitive Employment</a:t>
            </a:r>
          </a:p>
          <a:p>
            <a:r>
              <a:rPr lang="en-US" sz="3500" dirty="0">
                <a:solidFill>
                  <a:schemeClr val="tx1"/>
                </a:solidFill>
              </a:rPr>
              <a:t>Place on the Path to Community Employment (PPCE)</a:t>
            </a:r>
          </a:p>
          <a:p>
            <a:r>
              <a:rPr lang="en-US" sz="3500" dirty="0">
                <a:solidFill>
                  <a:schemeClr val="tx1"/>
                </a:solidFill>
              </a:rPr>
              <a:t>Gender</a:t>
            </a:r>
          </a:p>
        </p:txBody>
      </p:sp>
      <p:sp>
        <p:nvSpPr>
          <p:cNvPr id="15" name="Picture Placeholder 14">
            <a:extLst>
              <a:ext uri="{FF2B5EF4-FFF2-40B4-BE49-F238E27FC236}">
                <a16:creationId xmlns:a16="http://schemas.microsoft.com/office/drawing/2014/main" id="{942F1331-3B75-496D-03CE-6ED2EA70D1FA}"/>
              </a:ext>
            </a:extLst>
          </p:cNvPr>
          <p:cNvSpPr>
            <a:spLocks noGrp="1"/>
          </p:cNvSpPr>
          <p:nvPr>
            <p:ph type="pic" sz="quarter" idx="13"/>
          </p:nvPr>
        </p:nvSpPr>
        <p:spPr>
          <a:xfrm>
            <a:off x="6185538" y="1687115"/>
            <a:ext cx="2609851" cy="4163214"/>
          </a:xfrm>
          <a:ln>
            <a:solidFill>
              <a:srgbClr val="0E3F75"/>
            </a:solidFill>
          </a:ln>
        </p:spPr>
        <p:txBody>
          <a:bodyPr/>
          <a:lstStyle/>
          <a:p>
            <a:r>
              <a:rPr lang="en-US" dirty="0">
                <a:solidFill>
                  <a:schemeClr val="tx1"/>
                </a:solidFill>
              </a:rPr>
              <a:t>All individuals residing in the facility at the time of the 15-day pull</a:t>
            </a:r>
          </a:p>
          <a:p>
            <a:r>
              <a:rPr lang="en-US" dirty="0">
                <a:solidFill>
                  <a:schemeClr val="tx1"/>
                </a:solidFill>
              </a:rPr>
              <a:t>18 years or older</a:t>
            </a:r>
          </a:p>
          <a:p>
            <a:r>
              <a:rPr lang="en-US" dirty="0">
                <a:solidFill>
                  <a:schemeClr val="tx1"/>
                </a:solidFill>
              </a:rPr>
              <a:t>Place on the Path to Community Employment (PPCE)</a:t>
            </a:r>
          </a:p>
          <a:p>
            <a:r>
              <a:rPr lang="en-US" dirty="0">
                <a:solidFill>
                  <a:schemeClr val="tx1"/>
                </a:solidFill>
              </a:rPr>
              <a:t>Gender</a:t>
            </a:r>
          </a:p>
          <a:p>
            <a:endParaRPr lang="en-US" dirty="0"/>
          </a:p>
        </p:txBody>
      </p:sp>
      <p:sp>
        <p:nvSpPr>
          <p:cNvPr id="16" name="Picture Placeholder 15">
            <a:extLst>
              <a:ext uri="{FF2B5EF4-FFF2-40B4-BE49-F238E27FC236}">
                <a16:creationId xmlns:a16="http://schemas.microsoft.com/office/drawing/2014/main" id="{E4AA43C3-309B-DD97-082D-37D0B318BAD8}"/>
              </a:ext>
            </a:extLst>
          </p:cNvPr>
          <p:cNvSpPr>
            <a:spLocks noGrp="1"/>
          </p:cNvSpPr>
          <p:nvPr>
            <p:ph type="pic" sz="quarter" idx="14"/>
          </p:nvPr>
        </p:nvSpPr>
        <p:spPr>
          <a:xfrm>
            <a:off x="8995225" y="1687115"/>
            <a:ext cx="2743200" cy="4163214"/>
          </a:xfrm>
          <a:ln>
            <a:solidFill>
              <a:srgbClr val="0E3F75"/>
            </a:solidFill>
          </a:ln>
        </p:spPr>
        <p:txBody>
          <a:bodyPr>
            <a:normAutofit fontScale="92500" lnSpcReduction="10000"/>
          </a:bodyPr>
          <a:lstStyle/>
          <a:p>
            <a:r>
              <a:rPr lang="en-US" sz="1100" dirty="0">
                <a:solidFill>
                  <a:schemeClr val="tx1"/>
                </a:solidFill>
              </a:rPr>
              <a:t>Paid Supports</a:t>
            </a:r>
          </a:p>
          <a:p>
            <a:pPr lvl="1"/>
            <a:r>
              <a:rPr lang="en-US" sz="1000" dirty="0"/>
              <a:t>IO Waiver, </a:t>
            </a:r>
            <a:r>
              <a:rPr lang="en-US" sz="1000" dirty="0">
                <a:solidFill>
                  <a:schemeClr val="tx1"/>
                </a:solidFill>
              </a:rPr>
              <a:t>Level One Waiver, </a:t>
            </a:r>
            <a:r>
              <a:rPr lang="en-US" sz="1000" dirty="0"/>
              <a:t>SELF Waiver</a:t>
            </a:r>
          </a:p>
          <a:p>
            <a:pPr lvl="1"/>
            <a:r>
              <a:rPr lang="en-US" sz="1000" dirty="0">
                <a:solidFill>
                  <a:schemeClr val="tx1"/>
                </a:solidFill>
              </a:rPr>
              <a:t>ICF</a:t>
            </a:r>
          </a:p>
          <a:p>
            <a:pPr lvl="1"/>
            <a:r>
              <a:rPr lang="en-US" sz="1000" dirty="0"/>
              <a:t>Local Funds/</a:t>
            </a:r>
            <a:r>
              <a:rPr lang="en-US" sz="1000" dirty="0">
                <a:solidFill>
                  <a:schemeClr val="tx1"/>
                </a:solidFill>
              </a:rPr>
              <a:t>Local Funds – Contracted with Ohio Department of Aging</a:t>
            </a:r>
          </a:p>
          <a:p>
            <a:pPr lvl="1"/>
            <a:r>
              <a:rPr lang="en-US" sz="1000" dirty="0"/>
              <a:t>Other</a:t>
            </a:r>
          </a:p>
          <a:p>
            <a:r>
              <a:rPr lang="en-US" sz="1100" dirty="0">
                <a:solidFill>
                  <a:schemeClr val="tx1"/>
                </a:solidFill>
              </a:rPr>
              <a:t>Provider Services</a:t>
            </a:r>
          </a:p>
          <a:p>
            <a:pPr lvl="1"/>
            <a:r>
              <a:rPr lang="en-US" sz="1000" dirty="0"/>
              <a:t>Adult Day Support</a:t>
            </a:r>
          </a:p>
          <a:p>
            <a:pPr lvl="1"/>
            <a:r>
              <a:rPr lang="en-US" sz="1000" dirty="0">
                <a:solidFill>
                  <a:schemeClr val="tx1"/>
                </a:solidFill>
              </a:rPr>
              <a:t>Vocational Habilitation</a:t>
            </a:r>
          </a:p>
          <a:p>
            <a:pPr lvl="1"/>
            <a:r>
              <a:rPr lang="en-US" sz="1000" dirty="0">
                <a:solidFill>
                  <a:schemeClr val="tx1"/>
                </a:solidFill>
              </a:rPr>
              <a:t>Individual Employment Supports</a:t>
            </a:r>
          </a:p>
          <a:p>
            <a:pPr lvl="1"/>
            <a:r>
              <a:rPr lang="en-US" sz="1000" dirty="0"/>
              <a:t>Group Employment Supports</a:t>
            </a:r>
          </a:p>
          <a:p>
            <a:pPr lvl="1"/>
            <a:r>
              <a:rPr lang="en-US" sz="1000" dirty="0">
                <a:solidFill>
                  <a:schemeClr val="tx1"/>
                </a:solidFill>
              </a:rPr>
              <a:t>Career Planning</a:t>
            </a:r>
          </a:p>
          <a:p>
            <a:pPr lvl="2"/>
            <a:r>
              <a:rPr lang="en-US" sz="900" dirty="0"/>
              <a:t>Career Planning – Worksite Accessibility</a:t>
            </a:r>
          </a:p>
          <a:p>
            <a:pPr lvl="2"/>
            <a:r>
              <a:rPr lang="en-US" sz="900" dirty="0">
                <a:solidFill>
                  <a:schemeClr val="tx1"/>
                </a:solidFill>
              </a:rPr>
              <a:t>Career Planning – Assistive Technology Assessment</a:t>
            </a:r>
          </a:p>
          <a:p>
            <a:pPr lvl="2"/>
            <a:r>
              <a:rPr lang="en-US" sz="900" dirty="0"/>
              <a:t>Career Planning – Benefits Education and Analysis </a:t>
            </a:r>
            <a:endParaRPr lang="en-US" sz="900" dirty="0">
              <a:solidFill>
                <a:schemeClr val="tx1"/>
              </a:solidFill>
            </a:endParaRPr>
          </a:p>
        </p:txBody>
      </p:sp>
      <p:sp>
        <p:nvSpPr>
          <p:cNvPr id="12" name="Title 11">
            <a:extLst>
              <a:ext uri="{FF2B5EF4-FFF2-40B4-BE49-F238E27FC236}">
                <a16:creationId xmlns:a16="http://schemas.microsoft.com/office/drawing/2014/main" id="{F28C9F99-B963-6FA3-29B9-C931E2D839BB}"/>
              </a:ext>
            </a:extLst>
          </p:cNvPr>
          <p:cNvSpPr>
            <a:spLocks noGrp="1"/>
          </p:cNvSpPr>
          <p:nvPr>
            <p:ph type="title"/>
          </p:nvPr>
        </p:nvSpPr>
        <p:spPr>
          <a:xfrm>
            <a:off x="381000" y="246076"/>
            <a:ext cx="11430000" cy="747168"/>
          </a:xfrm>
        </p:spPr>
        <p:txBody>
          <a:bodyPr/>
          <a:lstStyle/>
          <a:p>
            <a:r>
              <a:rPr lang="en-US" dirty="0"/>
              <a:t>15-day Pull criteria </a:t>
            </a:r>
          </a:p>
        </p:txBody>
      </p:sp>
      <p:sp>
        <p:nvSpPr>
          <p:cNvPr id="7" name="Slide Number Placeholder 6">
            <a:extLst>
              <a:ext uri="{FF2B5EF4-FFF2-40B4-BE49-F238E27FC236}">
                <a16:creationId xmlns:a16="http://schemas.microsoft.com/office/drawing/2014/main" id="{19923F67-DB67-6977-BC90-520D9171212D}"/>
              </a:ext>
            </a:extLst>
          </p:cNvPr>
          <p:cNvSpPr>
            <a:spLocks noGrp="1"/>
          </p:cNvSpPr>
          <p:nvPr>
            <p:ph type="sldNum" sz="quarter" idx="16"/>
          </p:nvPr>
        </p:nvSpPr>
        <p:spPr/>
        <p:txBody>
          <a:bodyPr/>
          <a:lstStyle/>
          <a:p>
            <a:fld id="{383B7B7A-CDDA-7C44-B1B0-1F1E45567B3B}" type="slidenum">
              <a:rPr lang="en-US" smtClean="0"/>
              <a:pPr/>
              <a:t>13</a:t>
            </a:fld>
            <a:endParaRPr lang="en-US" dirty="0"/>
          </a:p>
        </p:txBody>
      </p:sp>
      <p:sp>
        <p:nvSpPr>
          <p:cNvPr id="17" name="TextBox 16">
            <a:extLst>
              <a:ext uri="{FF2B5EF4-FFF2-40B4-BE49-F238E27FC236}">
                <a16:creationId xmlns:a16="http://schemas.microsoft.com/office/drawing/2014/main" id="{B9EFDA66-519B-2E1D-F364-22F8DCE3117B}"/>
              </a:ext>
            </a:extLst>
          </p:cNvPr>
          <p:cNvSpPr txBox="1"/>
          <p:nvPr/>
        </p:nvSpPr>
        <p:spPr>
          <a:xfrm>
            <a:off x="335752" y="1079861"/>
            <a:ext cx="2609852" cy="369332"/>
          </a:xfrm>
          <a:prstGeom prst="rect">
            <a:avLst/>
          </a:prstGeom>
          <a:noFill/>
          <a:ln>
            <a:solidFill>
              <a:srgbClr val="0E3F75"/>
            </a:solidFill>
          </a:ln>
        </p:spPr>
        <p:txBody>
          <a:bodyPr wrap="square" rtlCol="0">
            <a:spAutoFit/>
          </a:bodyPr>
          <a:lstStyle/>
          <a:p>
            <a:pPr algn="ctr"/>
            <a:r>
              <a:rPr lang="en-US" dirty="0"/>
              <a:t>Criteria 1 - Billing</a:t>
            </a:r>
          </a:p>
        </p:txBody>
      </p:sp>
      <p:sp>
        <p:nvSpPr>
          <p:cNvPr id="18" name="TextBox 17">
            <a:extLst>
              <a:ext uri="{FF2B5EF4-FFF2-40B4-BE49-F238E27FC236}">
                <a16:creationId xmlns:a16="http://schemas.microsoft.com/office/drawing/2014/main" id="{5096F02F-6C02-3340-6ABD-94A74678D1BF}"/>
              </a:ext>
            </a:extLst>
          </p:cNvPr>
          <p:cNvSpPr txBox="1"/>
          <p:nvPr/>
        </p:nvSpPr>
        <p:spPr>
          <a:xfrm>
            <a:off x="3242503" y="1072193"/>
            <a:ext cx="2609852" cy="369332"/>
          </a:xfrm>
          <a:prstGeom prst="rect">
            <a:avLst/>
          </a:prstGeom>
          <a:noFill/>
          <a:ln>
            <a:solidFill>
              <a:srgbClr val="0E3F75"/>
            </a:solidFill>
          </a:ln>
        </p:spPr>
        <p:txBody>
          <a:bodyPr wrap="square" rtlCol="0">
            <a:spAutoFit/>
          </a:bodyPr>
          <a:lstStyle/>
          <a:p>
            <a:pPr algn="ctr"/>
            <a:r>
              <a:rPr lang="en-US" dirty="0"/>
              <a:t>Criteria 2 – S&amp;S </a:t>
            </a:r>
          </a:p>
        </p:txBody>
      </p:sp>
      <p:sp>
        <p:nvSpPr>
          <p:cNvPr id="19" name="TextBox 18">
            <a:extLst>
              <a:ext uri="{FF2B5EF4-FFF2-40B4-BE49-F238E27FC236}">
                <a16:creationId xmlns:a16="http://schemas.microsoft.com/office/drawing/2014/main" id="{C1688A3F-12CF-7660-5940-E057C914355D}"/>
              </a:ext>
            </a:extLst>
          </p:cNvPr>
          <p:cNvSpPr txBox="1"/>
          <p:nvPr/>
        </p:nvSpPr>
        <p:spPr>
          <a:xfrm>
            <a:off x="6185538" y="1072193"/>
            <a:ext cx="2609852" cy="369332"/>
          </a:xfrm>
          <a:prstGeom prst="rect">
            <a:avLst/>
          </a:prstGeom>
          <a:noFill/>
          <a:ln>
            <a:solidFill>
              <a:srgbClr val="0E3F75"/>
            </a:solidFill>
          </a:ln>
        </p:spPr>
        <p:txBody>
          <a:bodyPr wrap="square" rtlCol="0">
            <a:spAutoFit/>
          </a:bodyPr>
          <a:lstStyle/>
          <a:p>
            <a:pPr algn="ctr"/>
            <a:r>
              <a:rPr lang="en-US" dirty="0"/>
              <a:t>Criteria 3 – ICF Residence</a:t>
            </a:r>
          </a:p>
        </p:txBody>
      </p:sp>
      <p:sp>
        <p:nvSpPr>
          <p:cNvPr id="20" name="TextBox 19">
            <a:extLst>
              <a:ext uri="{FF2B5EF4-FFF2-40B4-BE49-F238E27FC236}">
                <a16:creationId xmlns:a16="http://schemas.microsoft.com/office/drawing/2014/main" id="{82A02F3B-0041-1D8A-4F08-9B8CA4AF2833}"/>
              </a:ext>
            </a:extLst>
          </p:cNvPr>
          <p:cNvSpPr txBox="1"/>
          <p:nvPr/>
        </p:nvSpPr>
        <p:spPr>
          <a:xfrm>
            <a:off x="9128573" y="1072193"/>
            <a:ext cx="2609852" cy="369332"/>
          </a:xfrm>
          <a:prstGeom prst="rect">
            <a:avLst/>
          </a:prstGeom>
          <a:noFill/>
          <a:ln>
            <a:solidFill>
              <a:srgbClr val="0E3F75"/>
            </a:solidFill>
          </a:ln>
        </p:spPr>
        <p:txBody>
          <a:bodyPr wrap="square" rtlCol="0">
            <a:spAutoFit/>
          </a:bodyPr>
          <a:lstStyle/>
          <a:p>
            <a:pPr algn="ctr"/>
            <a:r>
              <a:rPr lang="en-US" dirty="0"/>
              <a:t>Criteria 4 - OhioISP</a:t>
            </a:r>
          </a:p>
        </p:txBody>
      </p:sp>
      <p:sp>
        <p:nvSpPr>
          <p:cNvPr id="22" name="Arrow: Right 21">
            <a:extLst>
              <a:ext uri="{FF2B5EF4-FFF2-40B4-BE49-F238E27FC236}">
                <a16:creationId xmlns:a16="http://schemas.microsoft.com/office/drawing/2014/main" id="{E9FDF390-850D-13DC-0807-DBA318B3353C}"/>
              </a:ext>
            </a:extLst>
          </p:cNvPr>
          <p:cNvSpPr/>
          <p:nvPr/>
        </p:nvSpPr>
        <p:spPr>
          <a:xfrm>
            <a:off x="1406596" y="5908069"/>
            <a:ext cx="8891516" cy="5713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86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6DB2-F150-34B6-23C4-F1CC6F11A6F5}"/>
              </a:ext>
            </a:extLst>
          </p:cNvPr>
          <p:cNvSpPr>
            <a:spLocks noGrp="1"/>
          </p:cNvSpPr>
          <p:nvPr>
            <p:ph type="title"/>
          </p:nvPr>
        </p:nvSpPr>
        <p:spPr>
          <a:xfrm>
            <a:off x="381000" y="365125"/>
            <a:ext cx="11430000" cy="1325563"/>
          </a:xfrm>
        </p:spPr>
        <p:txBody>
          <a:bodyPr anchor="t">
            <a:normAutofit/>
          </a:bodyPr>
          <a:lstStyle/>
          <a:p>
            <a:r>
              <a:rPr lang="en-US" dirty="0"/>
              <a:t>Ots and the ohioisp</a:t>
            </a:r>
          </a:p>
        </p:txBody>
      </p:sp>
      <p:sp>
        <p:nvSpPr>
          <p:cNvPr id="4" name="Slide Number Placeholder 3">
            <a:extLst>
              <a:ext uri="{FF2B5EF4-FFF2-40B4-BE49-F238E27FC236}">
                <a16:creationId xmlns:a16="http://schemas.microsoft.com/office/drawing/2014/main" id="{6BC8F4AF-4A50-775C-0D5E-CD350CF88FAF}"/>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14</a:t>
            </a:fld>
            <a:endParaRPr lang="en-US"/>
          </a:p>
        </p:txBody>
      </p:sp>
      <p:graphicFrame>
        <p:nvGraphicFramePr>
          <p:cNvPr id="6" name="Content Placeholder 2">
            <a:extLst>
              <a:ext uri="{FF2B5EF4-FFF2-40B4-BE49-F238E27FC236}">
                <a16:creationId xmlns:a16="http://schemas.microsoft.com/office/drawing/2014/main" id="{71EC80EC-7B17-9D97-A850-DA407278D413}"/>
              </a:ext>
            </a:extLst>
          </p:cNvPr>
          <p:cNvGraphicFramePr>
            <a:graphicFrameLocks noGrp="1"/>
          </p:cNvGraphicFramePr>
          <p:nvPr>
            <p:ph idx="1"/>
            <p:extLst>
              <p:ext uri="{D42A27DB-BD31-4B8C-83A1-F6EECF244321}">
                <p14:modId xmlns:p14="http://schemas.microsoft.com/office/powerpoint/2010/main" val="1707208950"/>
              </p:ext>
            </p:extLst>
          </p:nvPr>
        </p:nvGraphicFramePr>
        <p:xfrm>
          <a:off x="381000" y="1825625"/>
          <a:ext cx="10515600" cy="4125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1991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9AEE-DBB6-AE3A-7314-D7558C2A067E}"/>
              </a:ext>
            </a:extLst>
          </p:cNvPr>
          <p:cNvSpPr>
            <a:spLocks noGrp="1"/>
          </p:cNvSpPr>
          <p:nvPr>
            <p:ph type="title"/>
          </p:nvPr>
        </p:nvSpPr>
        <p:spPr/>
        <p:txBody>
          <a:bodyPr/>
          <a:lstStyle/>
          <a:p>
            <a:r>
              <a:rPr lang="en-US" dirty="0"/>
              <a:t>are you ready for the upcoming 15-day pull?</a:t>
            </a:r>
          </a:p>
        </p:txBody>
      </p:sp>
      <p:sp>
        <p:nvSpPr>
          <p:cNvPr id="5" name="Text Placeholder 4">
            <a:extLst>
              <a:ext uri="{FF2B5EF4-FFF2-40B4-BE49-F238E27FC236}">
                <a16:creationId xmlns:a16="http://schemas.microsoft.com/office/drawing/2014/main" id="{7398865E-55FE-6FDF-5A83-1FB4F8DDCBA3}"/>
              </a:ext>
            </a:extLst>
          </p:cNvPr>
          <p:cNvSpPr>
            <a:spLocks noGrp="1"/>
          </p:cNvSpPr>
          <p:nvPr>
            <p:ph type="body" idx="1"/>
          </p:nvPr>
        </p:nvSpPr>
        <p:spPr>
          <a:ln>
            <a:solidFill>
              <a:srgbClr val="C00000"/>
            </a:solidFill>
          </a:ln>
        </p:spPr>
        <p:txBody>
          <a:bodyPr/>
          <a:lstStyle/>
          <a:p>
            <a:r>
              <a:rPr lang="en-US" dirty="0">
                <a:solidFill>
                  <a:srgbClr val="0E3F75"/>
                </a:solidFill>
              </a:rPr>
              <a:t>County board checklist</a:t>
            </a:r>
          </a:p>
        </p:txBody>
      </p:sp>
      <p:sp>
        <p:nvSpPr>
          <p:cNvPr id="6" name="Content Placeholder 5">
            <a:extLst>
              <a:ext uri="{FF2B5EF4-FFF2-40B4-BE49-F238E27FC236}">
                <a16:creationId xmlns:a16="http://schemas.microsoft.com/office/drawing/2014/main" id="{01CB0305-546F-B944-9250-15AF41D070B3}"/>
              </a:ext>
            </a:extLst>
          </p:cNvPr>
          <p:cNvSpPr>
            <a:spLocks noGrp="1"/>
          </p:cNvSpPr>
          <p:nvPr>
            <p:ph sz="half" idx="2"/>
          </p:nvPr>
        </p:nvSpPr>
        <p:spPr>
          <a:ln>
            <a:solidFill>
              <a:srgbClr val="C00000"/>
            </a:solidFill>
          </a:ln>
        </p:spPr>
        <p:txBody>
          <a:bodyPr>
            <a:normAutofit fontScale="85000" lnSpcReduction="20000"/>
          </a:bodyPr>
          <a:lstStyle/>
          <a:p>
            <a:pPr>
              <a:buFont typeface="Wingdings" panose="05000000000000000000" pitchFamily="2" charset="2"/>
              <a:buChar char="ü"/>
            </a:pPr>
            <a:r>
              <a:rPr lang="en-US" dirty="0"/>
              <a:t>Are individuals “Active” within DODD systems? Or “Terminated” if needed?</a:t>
            </a:r>
          </a:p>
          <a:p>
            <a:pPr>
              <a:buFont typeface="Wingdings" panose="05000000000000000000" pitchFamily="2" charset="2"/>
              <a:buChar char="ü"/>
            </a:pPr>
            <a:r>
              <a:rPr lang="en-US" dirty="0"/>
              <a:t>Have you updated the person’s Place on the Path to Community Employment?</a:t>
            </a:r>
          </a:p>
          <a:p>
            <a:pPr>
              <a:buFont typeface="Wingdings" panose="05000000000000000000" pitchFamily="2" charset="2"/>
              <a:buChar char="ü"/>
            </a:pPr>
            <a:r>
              <a:rPr lang="en-US" dirty="0"/>
              <a:t>Are the Services and Supports updated within CRM-IDS?</a:t>
            </a:r>
          </a:p>
          <a:p>
            <a:pPr>
              <a:buFont typeface="Wingdings" panose="05000000000000000000" pitchFamily="2" charset="2"/>
              <a:buChar char="ü"/>
            </a:pPr>
            <a:r>
              <a:rPr lang="en-US" dirty="0"/>
              <a:t>Have you selected “Competitive Employment” within CRM-IDS, if applicable?</a:t>
            </a:r>
          </a:p>
          <a:p>
            <a:pPr>
              <a:buFont typeface="Wingdings" panose="05000000000000000000" pitchFamily="2" charset="2"/>
              <a:buChar char="ü"/>
            </a:pPr>
            <a:r>
              <a:rPr lang="en-US" dirty="0"/>
              <a:t>Does the person have an identified gender and DOB entered in the DODD system?</a:t>
            </a:r>
          </a:p>
        </p:txBody>
      </p:sp>
      <p:sp>
        <p:nvSpPr>
          <p:cNvPr id="7" name="Text Placeholder 6">
            <a:extLst>
              <a:ext uri="{FF2B5EF4-FFF2-40B4-BE49-F238E27FC236}">
                <a16:creationId xmlns:a16="http://schemas.microsoft.com/office/drawing/2014/main" id="{6A096A71-ED68-BE9C-A94D-D9453811D7BC}"/>
              </a:ext>
            </a:extLst>
          </p:cNvPr>
          <p:cNvSpPr>
            <a:spLocks noGrp="1"/>
          </p:cNvSpPr>
          <p:nvPr>
            <p:ph type="body" sz="quarter" idx="3"/>
          </p:nvPr>
        </p:nvSpPr>
        <p:spPr>
          <a:ln>
            <a:solidFill>
              <a:srgbClr val="C00000"/>
            </a:solidFill>
          </a:ln>
        </p:spPr>
        <p:txBody>
          <a:bodyPr/>
          <a:lstStyle/>
          <a:p>
            <a:r>
              <a:rPr lang="en-US" dirty="0">
                <a:solidFill>
                  <a:srgbClr val="0E3F75"/>
                </a:solidFill>
              </a:rPr>
              <a:t>ICF/DC Checklist</a:t>
            </a:r>
          </a:p>
        </p:txBody>
      </p:sp>
      <p:sp>
        <p:nvSpPr>
          <p:cNvPr id="8" name="Content Placeholder 7">
            <a:extLst>
              <a:ext uri="{FF2B5EF4-FFF2-40B4-BE49-F238E27FC236}">
                <a16:creationId xmlns:a16="http://schemas.microsoft.com/office/drawing/2014/main" id="{8B356256-D995-625B-668F-3E0454737AEF}"/>
              </a:ext>
            </a:extLst>
          </p:cNvPr>
          <p:cNvSpPr>
            <a:spLocks noGrp="1"/>
          </p:cNvSpPr>
          <p:nvPr>
            <p:ph sz="quarter" idx="4"/>
          </p:nvPr>
        </p:nvSpPr>
        <p:spPr>
          <a:ln>
            <a:solidFill>
              <a:srgbClr val="C00000"/>
            </a:solidFill>
          </a:ln>
        </p:spPr>
        <p:txBody>
          <a:bodyPr>
            <a:normAutofit fontScale="85000" lnSpcReduction="20000"/>
          </a:bodyPr>
          <a:lstStyle/>
          <a:p>
            <a:pPr>
              <a:buFont typeface="Wingdings" panose="05000000000000000000" pitchFamily="2" charset="2"/>
              <a:buChar char="ü"/>
            </a:pPr>
            <a:r>
              <a:rPr lang="en-US" dirty="0"/>
              <a:t>Have you completed the Level of Care (LOC) process?</a:t>
            </a:r>
          </a:p>
          <a:p>
            <a:pPr>
              <a:buFont typeface="Wingdings" panose="05000000000000000000" pitchFamily="2" charset="2"/>
              <a:buChar char="ü"/>
            </a:pPr>
            <a:r>
              <a:rPr lang="en-US" dirty="0"/>
              <a:t>Has the Individual Transfer Record (ITR) process occurred? </a:t>
            </a:r>
          </a:p>
          <a:p>
            <a:pPr>
              <a:buFont typeface="Wingdings" panose="05000000000000000000" pitchFamily="2" charset="2"/>
              <a:buChar char="ü"/>
            </a:pPr>
            <a:r>
              <a:rPr lang="en-US" dirty="0"/>
              <a:t>Have you updated the person’s Place on the Path to Community Employment?</a:t>
            </a:r>
          </a:p>
          <a:p>
            <a:pPr>
              <a:buFont typeface="Wingdings" panose="05000000000000000000" pitchFamily="2" charset="2"/>
              <a:buChar char="ü"/>
            </a:pPr>
            <a:r>
              <a:rPr lang="en-US" dirty="0"/>
              <a:t>Does the person have an identified gender and DOB entered in the DODD system?</a:t>
            </a:r>
          </a:p>
        </p:txBody>
      </p:sp>
      <p:sp>
        <p:nvSpPr>
          <p:cNvPr id="4" name="Slide Number Placeholder 3">
            <a:extLst>
              <a:ext uri="{FF2B5EF4-FFF2-40B4-BE49-F238E27FC236}">
                <a16:creationId xmlns:a16="http://schemas.microsoft.com/office/drawing/2014/main" id="{D9A8ED7C-BF72-4B3A-514B-5FDCF580BD5B}"/>
              </a:ext>
            </a:extLst>
          </p:cNvPr>
          <p:cNvSpPr>
            <a:spLocks noGrp="1"/>
          </p:cNvSpPr>
          <p:nvPr>
            <p:ph type="sldNum" sz="quarter" idx="11"/>
          </p:nvPr>
        </p:nvSpPr>
        <p:spPr/>
        <p:txBody>
          <a:bodyPr/>
          <a:lstStyle/>
          <a:p>
            <a:fld id="{383B7B7A-CDDA-7C44-B1B0-1F1E45567B3B}" type="slidenum">
              <a:rPr lang="en-US" smtClean="0"/>
              <a:pPr/>
              <a:t>15</a:t>
            </a:fld>
            <a:endParaRPr lang="en-US"/>
          </a:p>
        </p:txBody>
      </p:sp>
    </p:spTree>
    <p:extLst>
      <p:ext uri="{BB962C8B-B14F-4D97-AF65-F5344CB8AC3E}">
        <p14:creationId xmlns:p14="http://schemas.microsoft.com/office/powerpoint/2010/main" val="4063405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D25E-575A-2C7A-53E1-157332E4F2E1}"/>
              </a:ext>
            </a:extLst>
          </p:cNvPr>
          <p:cNvSpPr>
            <a:spLocks noGrp="1"/>
          </p:cNvSpPr>
          <p:nvPr>
            <p:ph type="title"/>
          </p:nvPr>
        </p:nvSpPr>
        <p:spPr/>
        <p:txBody>
          <a:bodyPr>
            <a:normAutofit fontScale="90000"/>
          </a:bodyPr>
          <a:lstStyle/>
          <a:p>
            <a:r>
              <a:rPr lang="en-US" dirty="0"/>
              <a:t>County Board ran Intermediate care facilities (icf)</a:t>
            </a:r>
          </a:p>
        </p:txBody>
      </p:sp>
      <p:sp>
        <p:nvSpPr>
          <p:cNvPr id="3" name="Slide Number Placeholder 2">
            <a:extLst>
              <a:ext uri="{FF2B5EF4-FFF2-40B4-BE49-F238E27FC236}">
                <a16:creationId xmlns:a16="http://schemas.microsoft.com/office/drawing/2014/main" id="{EC77E882-9CA1-C0F7-5AF7-F13E005EAE6F}"/>
              </a:ext>
            </a:extLst>
          </p:cNvPr>
          <p:cNvSpPr>
            <a:spLocks noGrp="1"/>
          </p:cNvSpPr>
          <p:nvPr>
            <p:ph type="sldNum" sz="quarter" idx="11"/>
          </p:nvPr>
        </p:nvSpPr>
        <p:spPr/>
        <p:txBody>
          <a:bodyPr/>
          <a:lstStyle/>
          <a:p>
            <a:fld id="{383B7B7A-CDDA-7C44-B1B0-1F1E45567B3B}" type="slidenum">
              <a:rPr lang="en-US" smtClean="0"/>
              <a:pPr/>
              <a:t>16</a:t>
            </a:fld>
            <a:endParaRPr lang="en-US"/>
          </a:p>
        </p:txBody>
      </p:sp>
    </p:spTree>
    <p:extLst>
      <p:ext uri="{BB962C8B-B14F-4D97-AF65-F5344CB8AC3E}">
        <p14:creationId xmlns:p14="http://schemas.microsoft.com/office/powerpoint/2010/main" val="3791325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004B-6617-29FB-75A7-13CCF6A97340}"/>
              </a:ext>
            </a:extLst>
          </p:cNvPr>
          <p:cNvSpPr>
            <a:spLocks noGrp="1"/>
          </p:cNvSpPr>
          <p:nvPr>
            <p:ph type="title"/>
          </p:nvPr>
        </p:nvSpPr>
        <p:spPr/>
        <p:txBody>
          <a:bodyPr/>
          <a:lstStyle/>
          <a:p>
            <a:r>
              <a:rPr lang="en-US" dirty="0"/>
              <a:t>County board ran intermediate care facilities (ICF)</a:t>
            </a:r>
          </a:p>
        </p:txBody>
      </p:sp>
      <p:sp>
        <p:nvSpPr>
          <p:cNvPr id="3" name="Content Placeholder 2">
            <a:extLst>
              <a:ext uri="{FF2B5EF4-FFF2-40B4-BE49-F238E27FC236}">
                <a16:creationId xmlns:a16="http://schemas.microsoft.com/office/drawing/2014/main" id="{A50F285B-7633-04B5-7A5B-02888CC385CD}"/>
              </a:ext>
            </a:extLst>
          </p:cNvPr>
          <p:cNvSpPr>
            <a:spLocks noGrp="1"/>
          </p:cNvSpPr>
          <p:nvPr>
            <p:ph idx="1"/>
          </p:nvPr>
        </p:nvSpPr>
        <p:spPr/>
        <p:txBody>
          <a:bodyPr>
            <a:normAutofit lnSpcReduction="10000"/>
          </a:bodyPr>
          <a:lstStyle/>
          <a:p>
            <a:r>
              <a:rPr lang="en-US" dirty="0"/>
              <a:t>Clark, Cuyahoga, Geauga, Jefferson, Lake, Licking, Lorain, Richland</a:t>
            </a:r>
          </a:p>
          <a:p>
            <a:r>
              <a:rPr lang="en-US" dirty="0"/>
              <a:t>Can assign from the Questionnaire Queue Questionnaires that should be completed by their ICF</a:t>
            </a:r>
          </a:p>
          <a:p>
            <a:pPr lvl="1"/>
            <a:r>
              <a:rPr lang="en-US" dirty="0"/>
              <a:t>Will do so by:</a:t>
            </a:r>
          </a:p>
          <a:p>
            <a:pPr marL="1463040" lvl="2" indent="-457200">
              <a:buFont typeface="+mj-lt"/>
              <a:buAutoNum type="arabicPeriod"/>
            </a:pPr>
            <a:r>
              <a:rPr lang="en-US" dirty="0"/>
              <a:t> Selecting the Questionnaire (check the box beside the person’s name)</a:t>
            </a:r>
          </a:p>
          <a:p>
            <a:pPr marL="1463040" lvl="2" indent="-457200">
              <a:buFont typeface="+mj-lt"/>
              <a:buAutoNum type="arabicPeriod"/>
            </a:pPr>
            <a:r>
              <a:rPr lang="en-US" dirty="0"/>
              <a:t>Select the button ‘Modify CB-ICF’</a:t>
            </a:r>
          </a:p>
          <a:p>
            <a:pPr marL="1463040" lvl="2" indent="-457200">
              <a:buFont typeface="+mj-lt"/>
              <a:buAutoNum type="arabicPeriod"/>
            </a:pPr>
            <a:r>
              <a:rPr lang="en-US" dirty="0"/>
              <a:t>Questionnaire will be assigned to their CB ran ICF </a:t>
            </a:r>
          </a:p>
          <a:p>
            <a:pPr marL="1463040" lvl="2" indent="-457200">
              <a:buFont typeface="+mj-lt"/>
              <a:buAutoNum type="arabicPeriod"/>
            </a:pPr>
            <a:r>
              <a:rPr lang="en-US" dirty="0"/>
              <a:t>Validation message will indicate “You have successfully assigned the record for the ICF you operate” </a:t>
            </a:r>
          </a:p>
        </p:txBody>
      </p:sp>
      <p:sp>
        <p:nvSpPr>
          <p:cNvPr id="4" name="Slide Number Placeholder 3">
            <a:extLst>
              <a:ext uri="{FF2B5EF4-FFF2-40B4-BE49-F238E27FC236}">
                <a16:creationId xmlns:a16="http://schemas.microsoft.com/office/drawing/2014/main" id="{B8D192FD-5145-B7D2-FA42-EF8AE104BBC3}"/>
              </a:ext>
            </a:extLst>
          </p:cNvPr>
          <p:cNvSpPr>
            <a:spLocks noGrp="1"/>
          </p:cNvSpPr>
          <p:nvPr>
            <p:ph type="sldNum" sz="quarter" idx="11"/>
          </p:nvPr>
        </p:nvSpPr>
        <p:spPr/>
        <p:txBody>
          <a:bodyPr/>
          <a:lstStyle/>
          <a:p>
            <a:fld id="{383B7B7A-CDDA-7C44-B1B0-1F1E45567B3B}" type="slidenum">
              <a:rPr lang="en-US" smtClean="0"/>
              <a:pPr/>
              <a:t>17</a:t>
            </a:fld>
            <a:endParaRPr lang="en-US"/>
          </a:p>
        </p:txBody>
      </p:sp>
    </p:spTree>
    <p:extLst>
      <p:ext uri="{BB962C8B-B14F-4D97-AF65-F5344CB8AC3E}">
        <p14:creationId xmlns:p14="http://schemas.microsoft.com/office/powerpoint/2010/main" val="133154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744139-2B45-5A97-CD6A-52AC36D783C3}"/>
              </a:ext>
            </a:extLst>
          </p:cNvPr>
          <p:cNvSpPr>
            <a:spLocks noGrp="1"/>
          </p:cNvSpPr>
          <p:nvPr>
            <p:ph type="title"/>
          </p:nvPr>
        </p:nvSpPr>
        <p:spPr>
          <a:xfrm>
            <a:off x="115147" y="2633955"/>
            <a:ext cx="11954933" cy="889427"/>
          </a:xfrm>
        </p:spPr>
        <p:txBody>
          <a:bodyPr>
            <a:noAutofit/>
          </a:bodyPr>
          <a:lstStyle/>
          <a:p>
            <a:r>
              <a:rPr lang="en-US" sz="4800" dirty="0"/>
              <a:t>Dashboard Queues</a:t>
            </a:r>
          </a:p>
        </p:txBody>
      </p:sp>
      <p:sp>
        <p:nvSpPr>
          <p:cNvPr id="4" name="Slide Number Placeholder 3">
            <a:extLst>
              <a:ext uri="{FF2B5EF4-FFF2-40B4-BE49-F238E27FC236}">
                <a16:creationId xmlns:a16="http://schemas.microsoft.com/office/drawing/2014/main" id="{08009855-3DB8-78F0-C616-3BCFC0AF1719}"/>
              </a:ext>
            </a:extLst>
          </p:cNvPr>
          <p:cNvSpPr>
            <a:spLocks noGrp="1"/>
          </p:cNvSpPr>
          <p:nvPr>
            <p:ph type="sldNum" sz="quarter" idx="11"/>
          </p:nvPr>
        </p:nvSpPr>
        <p:spPr/>
        <p:txBody>
          <a:bodyPr/>
          <a:lstStyle/>
          <a:p>
            <a:fld id="{383B7B7A-CDDA-7C44-B1B0-1F1E45567B3B}" type="slidenum">
              <a:rPr lang="en-US" smtClean="0"/>
              <a:pPr/>
              <a:t>18</a:t>
            </a:fld>
            <a:endParaRPr lang="en-US"/>
          </a:p>
        </p:txBody>
      </p:sp>
    </p:spTree>
    <p:extLst>
      <p:ext uri="{BB962C8B-B14F-4D97-AF65-F5344CB8AC3E}">
        <p14:creationId xmlns:p14="http://schemas.microsoft.com/office/powerpoint/2010/main" val="2523156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E7A2-8751-727D-9BCC-D54D2AEF2CC7}"/>
              </a:ext>
            </a:extLst>
          </p:cNvPr>
          <p:cNvSpPr>
            <a:spLocks noGrp="1"/>
          </p:cNvSpPr>
          <p:nvPr>
            <p:ph type="title"/>
          </p:nvPr>
        </p:nvSpPr>
        <p:spPr>
          <a:xfrm>
            <a:off x="380999" y="1104258"/>
            <a:ext cx="11086475" cy="889427"/>
          </a:xfrm>
        </p:spPr>
        <p:txBody>
          <a:bodyPr anchor="t">
            <a:normAutofit/>
          </a:bodyPr>
          <a:lstStyle/>
          <a:p>
            <a:r>
              <a:rPr lang="en-US" dirty="0"/>
              <a:t>Assignment queue</a:t>
            </a:r>
          </a:p>
        </p:txBody>
      </p:sp>
      <p:sp>
        <p:nvSpPr>
          <p:cNvPr id="3" name="Content Placeholder 2">
            <a:extLst>
              <a:ext uri="{FF2B5EF4-FFF2-40B4-BE49-F238E27FC236}">
                <a16:creationId xmlns:a16="http://schemas.microsoft.com/office/drawing/2014/main" id="{70DB82C3-EA1A-3F86-68E9-0D2A173ECA14}"/>
              </a:ext>
            </a:extLst>
          </p:cNvPr>
          <p:cNvSpPr>
            <a:spLocks noGrp="1"/>
          </p:cNvSpPr>
          <p:nvPr>
            <p:ph type="body" idx="1"/>
          </p:nvPr>
        </p:nvSpPr>
        <p:spPr>
          <a:xfrm>
            <a:off x="380999" y="2230132"/>
            <a:ext cx="10639425" cy="4008743"/>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Functionality for County Boards and ICFs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Ability to assign the appropriate provider(s) a record</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Ability to self-assign as a County Board or ICF</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rPr>
              <a:t>Competitive Employment – no supports</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rPr>
              <a:t>Provided services with local funds </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ICFs can only assign</a:t>
            </a:r>
            <a:r>
              <a:rPr lang="en-US" dirty="0"/>
              <a:t> people </a:t>
            </a:r>
            <a:r>
              <a:rPr kumimoji="0" lang="en-US" b="0" i="0" u="none" strike="noStrike" kern="1200" cap="none" spc="0" normalizeH="0" baseline="0" noProof="0" dirty="0">
                <a:ln>
                  <a:noFill/>
                </a:ln>
                <a:effectLst/>
                <a:uLnTx/>
                <a:uFillTx/>
              </a:rPr>
              <a:t>residing in their facility</a:t>
            </a:r>
          </a:p>
          <a:p>
            <a:pPr marL="685800" lvl="1" indent="-228600">
              <a:spcBef>
                <a:spcPts val="1000"/>
              </a:spcBef>
              <a:spcAft>
                <a:spcPts val="0"/>
              </a:spcAft>
              <a:buClrTx/>
              <a:buSzTx/>
              <a:buFont typeface="Arial" panose="020B0604020202020204" pitchFamily="34" charset="0"/>
              <a:buChar char="•"/>
              <a:defRPr/>
            </a:pPr>
            <a:r>
              <a:rPr lang="en-US" dirty="0"/>
              <a:t>Not those Questionnaires for those that were billed (if a dual provider)</a:t>
            </a:r>
            <a:endParaRPr kumimoji="0" lang="en-US" b="0" i="0" u="none" strike="noStrike" kern="1200" cap="none" spc="0" normalizeH="0" baseline="0" noProof="0" dirty="0">
              <a:ln>
                <a:noFill/>
              </a:ln>
              <a:effectLst/>
              <a:uLnTx/>
              <a:uFillTx/>
            </a:endParaRPr>
          </a:p>
          <a:p>
            <a:pPr lvl="1">
              <a:spcBef>
                <a:spcPts val="1000"/>
              </a:spcBef>
              <a:spcAft>
                <a:spcPts val="0"/>
              </a:spcAft>
              <a:buClrTx/>
              <a:buSzTx/>
              <a:defRPr/>
            </a:pPr>
            <a:endParaRPr kumimoji="0" lang="en-US" b="0" i="0" u="none" strike="noStrike" kern="1200" cap="none" spc="0" normalizeH="0" baseline="0" noProof="0" dirty="0">
              <a:ln>
                <a:noFill/>
              </a:ln>
              <a:effectLst/>
              <a:uLnTx/>
              <a:uFillTx/>
            </a:endParaRPr>
          </a:p>
        </p:txBody>
      </p:sp>
      <p:sp>
        <p:nvSpPr>
          <p:cNvPr id="4" name="Slide Number Placeholder 3">
            <a:extLst>
              <a:ext uri="{FF2B5EF4-FFF2-40B4-BE49-F238E27FC236}">
                <a16:creationId xmlns:a16="http://schemas.microsoft.com/office/drawing/2014/main" id="{F616086E-575D-9172-F875-88BBC83C0131}"/>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19</a:t>
            </a:fld>
            <a:endParaRPr lang="en-US"/>
          </a:p>
        </p:txBody>
      </p:sp>
    </p:spTree>
    <p:extLst>
      <p:ext uri="{BB962C8B-B14F-4D97-AF65-F5344CB8AC3E}">
        <p14:creationId xmlns:p14="http://schemas.microsoft.com/office/powerpoint/2010/main" val="32643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399384"/>
            <a:ext cx="5219169" cy="830263"/>
          </a:xfrm>
        </p:spPr>
        <p:txBody>
          <a:bodyPr vert="horz" lIns="91440" tIns="45720" rIns="91440" bIns="45720" rtlCol="0" anchor="t">
            <a:normAutofit/>
          </a:bodyPr>
          <a:lstStyle/>
          <a:p>
            <a:r>
              <a:rPr lang="en-US" dirty="0">
                <a:latin typeface="Source Sans Pro"/>
                <a:ea typeface="Open Sans"/>
                <a:cs typeface="Open Sans"/>
              </a:rPr>
              <a:t>Outcome Tracking System </a:t>
            </a:r>
            <a:endParaRPr lang="en-US" dirty="0"/>
          </a:p>
        </p:txBody>
      </p:sp>
      <p:sp>
        <p:nvSpPr>
          <p:cNvPr id="3" name="Text Placeholder 2">
            <a:extLst>
              <a:ext uri="{FF2B5EF4-FFF2-40B4-BE49-F238E27FC236}">
                <a16:creationId xmlns:a16="http://schemas.microsoft.com/office/drawing/2014/main" id="{394DF543-EBE6-9024-9463-3D4BFA783174}"/>
              </a:ext>
            </a:extLst>
          </p:cNvPr>
          <p:cNvSpPr>
            <a:spLocks noGrp="1"/>
          </p:cNvSpPr>
          <p:nvPr>
            <p:ph type="body" sz="quarter" idx="16"/>
          </p:nvPr>
        </p:nvSpPr>
        <p:spPr>
          <a:xfrm>
            <a:off x="370429" y="4884142"/>
            <a:ext cx="5235550" cy="770443"/>
          </a:xfrm>
        </p:spPr>
        <p:txBody>
          <a:bodyPr vert="horz" lIns="91440" tIns="45720" rIns="91440" bIns="45720" rtlCol="0" anchor="t">
            <a:normAutofit/>
          </a:bodyPr>
          <a:lstStyle/>
          <a:p>
            <a:r>
              <a:rPr lang="en-US" u="sng" dirty="0">
                <a:latin typeface="Source Sans Pro"/>
                <a:ea typeface="Open Sans"/>
                <a:cs typeface="Open Sans"/>
                <a:hlinkClick r:id="rId2"/>
              </a:rPr>
              <a:t>Outcome Tracking System Data Website</a:t>
            </a:r>
            <a:endParaRPr lang="en-US" dirty="0"/>
          </a:p>
        </p:txBody>
      </p:sp>
      <p:sp>
        <p:nvSpPr>
          <p:cNvPr id="4" name="Text Placeholder 3">
            <a:extLst>
              <a:ext uri="{FF2B5EF4-FFF2-40B4-BE49-F238E27FC236}">
                <a16:creationId xmlns:a16="http://schemas.microsoft.com/office/drawing/2014/main" id="{A29C7815-2CCB-7A66-6FFF-8E6FAC93FA1A}"/>
              </a:ext>
            </a:extLst>
          </p:cNvPr>
          <p:cNvSpPr>
            <a:spLocks noGrp="1"/>
          </p:cNvSpPr>
          <p:nvPr>
            <p:ph type="body" sz="quarter" idx="17"/>
          </p:nvPr>
        </p:nvSpPr>
        <p:spPr>
          <a:xfrm>
            <a:off x="386810" y="3073630"/>
            <a:ext cx="5240310" cy="624860"/>
          </a:xfrm>
        </p:spPr>
        <p:txBody>
          <a:bodyPr vert="horz" lIns="91440" tIns="45720" rIns="91440" bIns="45720" rtlCol="0" anchor="t">
            <a:normAutofit/>
          </a:bodyPr>
          <a:lstStyle/>
          <a:p>
            <a:r>
              <a:rPr lang="en-US" dirty="0">
                <a:latin typeface="Source Sans Pro"/>
                <a:ea typeface="Source Serif Pro"/>
                <a:cs typeface="Open Sans"/>
              </a:rPr>
              <a:t>Data and Analytics Manager</a:t>
            </a:r>
          </a:p>
        </p:txBody>
      </p:sp>
      <p:sp>
        <p:nvSpPr>
          <p:cNvPr id="5" name="Text Placeholder 4">
            <a:extLst>
              <a:ext uri="{FF2B5EF4-FFF2-40B4-BE49-F238E27FC236}">
                <a16:creationId xmlns:a16="http://schemas.microsoft.com/office/drawing/2014/main" id="{96793753-52E0-CB2D-74CC-BBFEB9D8B887}"/>
              </a:ext>
            </a:extLst>
          </p:cNvPr>
          <p:cNvSpPr>
            <a:spLocks noGrp="1"/>
          </p:cNvSpPr>
          <p:nvPr>
            <p:ph type="body" sz="quarter" idx="14"/>
          </p:nvPr>
        </p:nvSpPr>
        <p:spPr/>
        <p:txBody>
          <a:bodyPr vert="horz" lIns="91440" tIns="45720" rIns="91440" bIns="45720" rtlCol="0" anchor="t">
            <a:noAutofit/>
          </a:bodyPr>
          <a:lstStyle/>
          <a:p>
            <a:r>
              <a:rPr lang="en-US" dirty="0">
                <a:latin typeface="Source Sans Pro SemiBold"/>
                <a:ea typeface="Open Sans"/>
                <a:cs typeface="Open Sans"/>
              </a:rPr>
              <a:t>Lindsay Terry Stine </a:t>
            </a:r>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a:xfrm>
            <a:off x="386810" y="622711"/>
            <a:ext cx="10515600" cy="569913"/>
          </a:xfrm>
        </p:spPr>
        <p:txBody>
          <a:bodyPr>
            <a:normAutofit fontScale="90000"/>
          </a:bodyPr>
          <a:lstStyle/>
          <a:p>
            <a:r>
              <a:rPr lang="en-US" dirty="0"/>
              <a:t>OTS Statewide webinar</a:t>
            </a:r>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a:t>
            </a:fld>
            <a:endParaRPr lang="en-US"/>
          </a:p>
        </p:txBody>
      </p:sp>
      <p:pic>
        <p:nvPicPr>
          <p:cNvPr id="16" name="Picture 15">
            <a:extLst>
              <a:ext uri="{FF2B5EF4-FFF2-40B4-BE49-F238E27FC236}">
                <a16:creationId xmlns:a16="http://schemas.microsoft.com/office/drawing/2014/main" id="{58DDA4EC-9BD1-DAB8-A74B-A945448B64AA}"/>
              </a:ext>
            </a:extLst>
          </p:cNvPr>
          <p:cNvPicPr>
            <a:picLocks noChangeAspect="1"/>
          </p:cNvPicPr>
          <p:nvPr/>
        </p:nvPicPr>
        <p:blipFill>
          <a:blip r:embed="rId3"/>
          <a:stretch>
            <a:fillRect/>
          </a:stretch>
        </p:blipFill>
        <p:spPr>
          <a:xfrm>
            <a:off x="5299570" y="1919447"/>
            <a:ext cx="6743700" cy="2695575"/>
          </a:xfrm>
          <a:prstGeom prst="rect">
            <a:avLst/>
          </a:prstGeom>
        </p:spPr>
      </p:pic>
    </p:spTree>
    <p:extLst>
      <p:ext uri="{BB962C8B-B14F-4D97-AF65-F5344CB8AC3E}">
        <p14:creationId xmlns:p14="http://schemas.microsoft.com/office/powerpoint/2010/main" val="3972474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E7A2-8751-727D-9BCC-D54D2AEF2CC7}"/>
              </a:ext>
            </a:extLst>
          </p:cNvPr>
          <p:cNvSpPr>
            <a:spLocks noGrp="1"/>
          </p:cNvSpPr>
          <p:nvPr>
            <p:ph type="title"/>
          </p:nvPr>
        </p:nvSpPr>
        <p:spPr>
          <a:xfrm>
            <a:off x="380999" y="1104258"/>
            <a:ext cx="11086475" cy="889427"/>
          </a:xfrm>
        </p:spPr>
        <p:txBody>
          <a:bodyPr anchor="t">
            <a:normAutofit/>
          </a:bodyPr>
          <a:lstStyle/>
          <a:p>
            <a:r>
              <a:rPr lang="en-US" dirty="0"/>
              <a:t>Questionnaire queue</a:t>
            </a:r>
          </a:p>
        </p:txBody>
      </p:sp>
      <p:sp>
        <p:nvSpPr>
          <p:cNvPr id="3" name="Content Placeholder 2">
            <a:extLst>
              <a:ext uri="{FF2B5EF4-FFF2-40B4-BE49-F238E27FC236}">
                <a16:creationId xmlns:a16="http://schemas.microsoft.com/office/drawing/2014/main" id="{70DB82C3-EA1A-3F86-68E9-0D2A173ECA14}"/>
              </a:ext>
            </a:extLst>
          </p:cNvPr>
          <p:cNvSpPr>
            <a:spLocks noGrp="1"/>
          </p:cNvSpPr>
          <p:nvPr>
            <p:ph type="body" idx="1"/>
          </p:nvPr>
        </p:nvSpPr>
        <p:spPr>
          <a:xfrm>
            <a:off x="381000" y="2230132"/>
            <a:ext cx="11086474" cy="4018268"/>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Questionnaires that you are responsible for entering data</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rPr>
              <a:t>Billed an Adult Day and/or Employment Service</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rPr>
              <a:t>Assigned by a County Board or ICF</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Search Functionality</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Ability to begin the Questionnaire, save, and return later</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Master Record for each person</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rPr>
              <a:t>Can Print master record (ctrl + p)</a:t>
            </a:r>
          </a:p>
          <a:p>
            <a:endParaRPr lang="en-US" dirty="0"/>
          </a:p>
        </p:txBody>
      </p:sp>
      <p:sp>
        <p:nvSpPr>
          <p:cNvPr id="4" name="Slide Number Placeholder 3">
            <a:extLst>
              <a:ext uri="{FF2B5EF4-FFF2-40B4-BE49-F238E27FC236}">
                <a16:creationId xmlns:a16="http://schemas.microsoft.com/office/drawing/2014/main" id="{F616086E-575D-9172-F875-88BBC83C0131}"/>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20</a:t>
            </a:fld>
            <a:endParaRPr lang="en-US"/>
          </a:p>
        </p:txBody>
      </p:sp>
    </p:spTree>
    <p:extLst>
      <p:ext uri="{BB962C8B-B14F-4D97-AF65-F5344CB8AC3E}">
        <p14:creationId xmlns:p14="http://schemas.microsoft.com/office/powerpoint/2010/main" val="2282775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8BB6C2-95C8-30EE-3FBD-1A73AAC4DC53}"/>
              </a:ext>
            </a:extLst>
          </p:cNvPr>
          <p:cNvSpPr>
            <a:spLocks noGrp="1"/>
          </p:cNvSpPr>
          <p:nvPr>
            <p:ph type="title"/>
          </p:nvPr>
        </p:nvSpPr>
        <p:spPr/>
        <p:txBody>
          <a:bodyPr/>
          <a:lstStyle/>
          <a:p>
            <a:r>
              <a:rPr lang="en-US" dirty="0"/>
              <a:t>Ots questions</a:t>
            </a:r>
          </a:p>
        </p:txBody>
      </p:sp>
      <p:sp>
        <p:nvSpPr>
          <p:cNvPr id="4" name="Slide Number Placeholder 3">
            <a:extLst>
              <a:ext uri="{FF2B5EF4-FFF2-40B4-BE49-F238E27FC236}">
                <a16:creationId xmlns:a16="http://schemas.microsoft.com/office/drawing/2014/main" id="{0391A7FE-8B3B-67A9-A6A5-94481765B2BA}"/>
              </a:ext>
            </a:extLst>
          </p:cNvPr>
          <p:cNvSpPr>
            <a:spLocks noGrp="1"/>
          </p:cNvSpPr>
          <p:nvPr>
            <p:ph type="sldNum" sz="quarter" idx="11"/>
          </p:nvPr>
        </p:nvSpPr>
        <p:spPr/>
        <p:txBody>
          <a:bodyPr/>
          <a:lstStyle/>
          <a:p>
            <a:fld id="{383B7B7A-CDDA-7C44-B1B0-1F1E45567B3B}" type="slidenum">
              <a:rPr lang="en-US" smtClean="0"/>
              <a:pPr/>
              <a:t>21</a:t>
            </a:fld>
            <a:endParaRPr lang="en-US"/>
          </a:p>
        </p:txBody>
      </p:sp>
    </p:spTree>
    <p:extLst>
      <p:ext uri="{BB962C8B-B14F-4D97-AF65-F5344CB8AC3E}">
        <p14:creationId xmlns:p14="http://schemas.microsoft.com/office/powerpoint/2010/main" val="2770670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E7A2-8751-727D-9BCC-D54D2AEF2CC7}"/>
              </a:ext>
            </a:extLst>
          </p:cNvPr>
          <p:cNvSpPr>
            <a:spLocks noGrp="1"/>
          </p:cNvSpPr>
          <p:nvPr>
            <p:ph type="title"/>
          </p:nvPr>
        </p:nvSpPr>
        <p:spPr>
          <a:xfrm>
            <a:off x="381000" y="365125"/>
            <a:ext cx="11430000" cy="606425"/>
          </a:xfrm>
        </p:spPr>
        <p:txBody>
          <a:bodyPr/>
          <a:lstStyle/>
          <a:p>
            <a:r>
              <a:rPr lang="en-US"/>
              <a:t>Ots questions</a:t>
            </a:r>
          </a:p>
        </p:txBody>
      </p:sp>
      <p:sp>
        <p:nvSpPr>
          <p:cNvPr id="4" name="Slide Number Placeholder 3">
            <a:extLst>
              <a:ext uri="{FF2B5EF4-FFF2-40B4-BE49-F238E27FC236}">
                <a16:creationId xmlns:a16="http://schemas.microsoft.com/office/drawing/2014/main" id="{F616086E-575D-9172-F875-88BBC83C0131}"/>
              </a:ext>
            </a:extLst>
          </p:cNvPr>
          <p:cNvSpPr>
            <a:spLocks noGrp="1"/>
          </p:cNvSpPr>
          <p:nvPr>
            <p:ph type="sldNum" sz="quarter" idx="11"/>
          </p:nvPr>
        </p:nvSpPr>
        <p:spPr/>
        <p:txBody>
          <a:bodyPr/>
          <a:lstStyle/>
          <a:p>
            <a:fld id="{383B7B7A-CDDA-7C44-B1B0-1F1E45567B3B}" type="slidenum">
              <a:rPr lang="en-US" smtClean="0"/>
              <a:pPr/>
              <a:t>22</a:t>
            </a:fld>
            <a:endParaRPr lang="en-US"/>
          </a:p>
        </p:txBody>
      </p:sp>
      <p:graphicFrame>
        <p:nvGraphicFramePr>
          <p:cNvPr id="5" name="Content Placeholder 2">
            <a:extLst>
              <a:ext uri="{FF2B5EF4-FFF2-40B4-BE49-F238E27FC236}">
                <a16:creationId xmlns:a16="http://schemas.microsoft.com/office/drawing/2014/main" id="{4DA38D74-0D1E-ACD7-4FF3-C1BC0FF38376}"/>
              </a:ext>
            </a:extLst>
          </p:cNvPr>
          <p:cNvGraphicFramePr>
            <a:graphicFrameLocks noGrp="1"/>
          </p:cNvGraphicFramePr>
          <p:nvPr>
            <p:ph idx="1"/>
            <p:extLst>
              <p:ext uri="{D42A27DB-BD31-4B8C-83A1-F6EECF244321}">
                <p14:modId xmlns:p14="http://schemas.microsoft.com/office/powerpoint/2010/main" val="4096219909"/>
              </p:ext>
            </p:extLst>
          </p:nvPr>
        </p:nvGraphicFramePr>
        <p:xfrm>
          <a:off x="381000" y="1162050"/>
          <a:ext cx="11306175" cy="5124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5711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912E-1DFB-30A1-7950-93D2E0469D74}"/>
              </a:ext>
            </a:extLst>
          </p:cNvPr>
          <p:cNvSpPr>
            <a:spLocks noGrp="1"/>
          </p:cNvSpPr>
          <p:nvPr>
            <p:ph type="title"/>
          </p:nvPr>
        </p:nvSpPr>
        <p:spPr/>
        <p:txBody>
          <a:bodyPr/>
          <a:lstStyle/>
          <a:p>
            <a:r>
              <a:rPr lang="en-US" dirty="0"/>
              <a:t>ENTERING DATA FOR THE FIRST TIME</a:t>
            </a:r>
          </a:p>
        </p:txBody>
      </p:sp>
      <p:sp>
        <p:nvSpPr>
          <p:cNvPr id="4" name="Slide Number Placeholder 3">
            <a:extLst>
              <a:ext uri="{FF2B5EF4-FFF2-40B4-BE49-F238E27FC236}">
                <a16:creationId xmlns:a16="http://schemas.microsoft.com/office/drawing/2014/main" id="{4C5A5518-96E4-77D6-A432-2116CBB22BD1}"/>
              </a:ext>
            </a:extLst>
          </p:cNvPr>
          <p:cNvSpPr>
            <a:spLocks noGrp="1"/>
          </p:cNvSpPr>
          <p:nvPr>
            <p:ph type="sldNum" sz="quarter" idx="11"/>
          </p:nvPr>
        </p:nvSpPr>
        <p:spPr/>
        <p:txBody>
          <a:bodyPr/>
          <a:lstStyle/>
          <a:p>
            <a:fld id="{383B7B7A-CDDA-7C44-B1B0-1F1E45567B3B}" type="slidenum">
              <a:rPr lang="en-US" smtClean="0"/>
              <a:pPr/>
              <a:t>23</a:t>
            </a:fld>
            <a:endParaRPr lang="en-US"/>
          </a:p>
        </p:txBody>
      </p:sp>
      <p:graphicFrame>
        <p:nvGraphicFramePr>
          <p:cNvPr id="5" name="Diagram 4">
            <a:extLst>
              <a:ext uri="{FF2B5EF4-FFF2-40B4-BE49-F238E27FC236}">
                <a16:creationId xmlns:a16="http://schemas.microsoft.com/office/drawing/2014/main" id="{0B8DA491-C862-2E42-00ED-836CD3C9262A}"/>
              </a:ext>
            </a:extLst>
          </p:cNvPr>
          <p:cNvGraphicFramePr/>
          <p:nvPr>
            <p:extLst>
              <p:ext uri="{D42A27DB-BD31-4B8C-83A1-F6EECF244321}">
                <p14:modId xmlns:p14="http://schemas.microsoft.com/office/powerpoint/2010/main" val="3772514013"/>
              </p:ext>
            </p:extLst>
          </p:nvPr>
        </p:nvGraphicFramePr>
        <p:xfrm>
          <a:off x="381001" y="1076325"/>
          <a:ext cx="11229974" cy="504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046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3495-0644-7051-45C8-018423F8CBED}"/>
              </a:ext>
            </a:extLst>
          </p:cNvPr>
          <p:cNvSpPr>
            <a:spLocks noGrp="1"/>
          </p:cNvSpPr>
          <p:nvPr>
            <p:ph type="title"/>
          </p:nvPr>
        </p:nvSpPr>
        <p:spPr/>
        <p:txBody>
          <a:bodyPr/>
          <a:lstStyle/>
          <a:p>
            <a:r>
              <a:rPr lang="en-US" dirty="0"/>
              <a:t>Pre-population from previous reporting period</a:t>
            </a:r>
          </a:p>
        </p:txBody>
      </p:sp>
      <p:sp>
        <p:nvSpPr>
          <p:cNvPr id="4" name="Slide Number Placeholder 3">
            <a:extLst>
              <a:ext uri="{FF2B5EF4-FFF2-40B4-BE49-F238E27FC236}">
                <a16:creationId xmlns:a16="http://schemas.microsoft.com/office/drawing/2014/main" id="{7CF96277-4BF6-F200-5F55-DFABD6BCCCE2}"/>
              </a:ext>
            </a:extLst>
          </p:cNvPr>
          <p:cNvSpPr>
            <a:spLocks noGrp="1"/>
          </p:cNvSpPr>
          <p:nvPr>
            <p:ph type="sldNum" sz="quarter" idx="11"/>
          </p:nvPr>
        </p:nvSpPr>
        <p:spPr/>
        <p:txBody>
          <a:bodyPr/>
          <a:lstStyle/>
          <a:p>
            <a:fld id="{383B7B7A-CDDA-7C44-B1B0-1F1E45567B3B}" type="slidenum">
              <a:rPr lang="en-US" smtClean="0"/>
              <a:pPr/>
              <a:t>24</a:t>
            </a:fld>
            <a:endParaRPr lang="en-US"/>
          </a:p>
        </p:txBody>
      </p:sp>
      <p:graphicFrame>
        <p:nvGraphicFramePr>
          <p:cNvPr id="5" name="Content Placeholder 2">
            <a:extLst>
              <a:ext uri="{FF2B5EF4-FFF2-40B4-BE49-F238E27FC236}">
                <a16:creationId xmlns:a16="http://schemas.microsoft.com/office/drawing/2014/main" id="{D586F9FB-2489-B443-517F-434873B1602D}"/>
              </a:ext>
            </a:extLst>
          </p:cNvPr>
          <p:cNvGraphicFramePr>
            <a:graphicFrameLocks noGrp="1"/>
          </p:cNvGraphicFramePr>
          <p:nvPr>
            <p:ph idx="1"/>
            <p:extLst>
              <p:ext uri="{D42A27DB-BD31-4B8C-83A1-F6EECF244321}">
                <p14:modId xmlns:p14="http://schemas.microsoft.com/office/powerpoint/2010/main" val="1627462329"/>
              </p:ext>
            </p:extLst>
          </p:nvPr>
        </p:nvGraphicFramePr>
        <p:xfrm>
          <a:off x="381000" y="1581151"/>
          <a:ext cx="11430000" cy="4370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833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01EB-B80B-87FB-8105-F74F379A233C}"/>
              </a:ext>
            </a:extLst>
          </p:cNvPr>
          <p:cNvSpPr>
            <a:spLocks noGrp="1"/>
          </p:cNvSpPr>
          <p:nvPr>
            <p:ph type="title"/>
          </p:nvPr>
        </p:nvSpPr>
        <p:spPr/>
        <p:txBody>
          <a:bodyPr/>
          <a:lstStyle/>
          <a:p>
            <a:r>
              <a:rPr lang="en-US" dirty="0"/>
              <a:t>Reminders </a:t>
            </a:r>
          </a:p>
        </p:txBody>
      </p:sp>
      <p:sp>
        <p:nvSpPr>
          <p:cNvPr id="3" name="Slide Number Placeholder 2">
            <a:extLst>
              <a:ext uri="{FF2B5EF4-FFF2-40B4-BE49-F238E27FC236}">
                <a16:creationId xmlns:a16="http://schemas.microsoft.com/office/drawing/2014/main" id="{7790C6D3-B60E-92DA-59A1-4107FC270C28}"/>
              </a:ext>
            </a:extLst>
          </p:cNvPr>
          <p:cNvSpPr>
            <a:spLocks noGrp="1"/>
          </p:cNvSpPr>
          <p:nvPr>
            <p:ph type="sldNum" sz="quarter" idx="11"/>
          </p:nvPr>
        </p:nvSpPr>
        <p:spPr/>
        <p:txBody>
          <a:bodyPr/>
          <a:lstStyle/>
          <a:p>
            <a:fld id="{383B7B7A-CDDA-7C44-B1B0-1F1E45567B3B}" type="slidenum">
              <a:rPr lang="en-US" smtClean="0"/>
              <a:pPr/>
              <a:t>25</a:t>
            </a:fld>
            <a:endParaRPr lang="en-US"/>
          </a:p>
        </p:txBody>
      </p:sp>
    </p:spTree>
    <p:extLst>
      <p:ext uri="{BB962C8B-B14F-4D97-AF65-F5344CB8AC3E}">
        <p14:creationId xmlns:p14="http://schemas.microsoft.com/office/powerpoint/2010/main" val="1087882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0913-630B-CD91-5097-FCAD29E33455}"/>
              </a:ext>
            </a:extLst>
          </p:cNvPr>
          <p:cNvSpPr>
            <a:spLocks noGrp="1"/>
          </p:cNvSpPr>
          <p:nvPr>
            <p:ph type="title"/>
          </p:nvPr>
        </p:nvSpPr>
        <p:spPr>
          <a:xfrm>
            <a:off x="381000" y="365125"/>
            <a:ext cx="11430000" cy="1325563"/>
          </a:xfrm>
        </p:spPr>
        <p:txBody>
          <a:bodyPr anchor="t">
            <a:normAutofit/>
          </a:bodyPr>
          <a:lstStyle/>
          <a:p>
            <a:r>
              <a:rPr lang="en-US" dirty="0"/>
              <a:t>Important reminders</a:t>
            </a:r>
          </a:p>
        </p:txBody>
      </p:sp>
      <p:sp>
        <p:nvSpPr>
          <p:cNvPr id="4" name="Slide Number Placeholder 3">
            <a:extLst>
              <a:ext uri="{FF2B5EF4-FFF2-40B4-BE49-F238E27FC236}">
                <a16:creationId xmlns:a16="http://schemas.microsoft.com/office/drawing/2014/main" id="{EA595D1A-3E65-1F54-9DA1-9367293D6294}"/>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26</a:t>
            </a:fld>
            <a:endParaRPr lang="en-US"/>
          </a:p>
        </p:txBody>
      </p:sp>
      <p:graphicFrame>
        <p:nvGraphicFramePr>
          <p:cNvPr id="5" name="Content Placeholder 2">
            <a:extLst>
              <a:ext uri="{FF2B5EF4-FFF2-40B4-BE49-F238E27FC236}">
                <a16:creationId xmlns:a16="http://schemas.microsoft.com/office/drawing/2014/main" id="{1AA3D899-3907-BE7C-BAFD-3909BA45D7A5}"/>
              </a:ext>
            </a:extLst>
          </p:cNvPr>
          <p:cNvGraphicFramePr>
            <a:graphicFrameLocks noGrp="1"/>
          </p:cNvGraphicFramePr>
          <p:nvPr>
            <p:ph idx="1"/>
            <p:extLst>
              <p:ext uri="{D42A27DB-BD31-4B8C-83A1-F6EECF244321}">
                <p14:modId xmlns:p14="http://schemas.microsoft.com/office/powerpoint/2010/main" val="555931009"/>
              </p:ext>
            </p:extLst>
          </p:nvPr>
        </p:nvGraphicFramePr>
        <p:xfrm>
          <a:off x="381000" y="1466850"/>
          <a:ext cx="11430000" cy="4484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167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901C-E26B-E907-D676-417367E89760}"/>
              </a:ext>
            </a:extLst>
          </p:cNvPr>
          <p:cNvSpPr>
            <a:spLocks noGrp="1"/>
          </p:cNvSpPr>
          <p:nvPr>
            <p:ph type="title"/>
          </p:nvPr>
        </p:nvSpPr>
        <p:spPr/>
        <p:txBody>
          <a:bodyPr/>
          <a:lstStyle/>
          <a:p>
            <a:r>
              <a:rPr lang="en-US" dirty="0"/>
              <a:t>Ohio administrative code </a:t>
            </a:r>
          </a:p>
        </p:txBody>
      </p:sp>
      <p:sp>
        <p:nvSpPr>
          <p:cNvPr id="3" name="Slide Number Placeholder 2">
            <a:extLst>
              <a:ext uri="{FF2B5EF4-FFF2-40B4-BE49-F238E27FC236}">
                <a16:creationId xmlns:a16="http://schemas.microsoft.com/office/drawing/2014/main" id="{DD0A99E6-5C44-59E5-B93B-8BA78E6358EC}"/>
              </a:ext>
            </a:extLst>
          </p:cNvPr>
          <p:cNvSpPr>
            <a:spLocks noGrp="1"/>
          </p:cNvSpPr>
          <p:nvPr>
            <p:ph type="sldNum" sz="quarter" idx="11"/>
          </p:nvPr>
        </p:nvSpPr>
        <p:spPr/>
        <p:txBody>
          <a:bodyPr/>
          <a:lstStyle/>
          <a:p>
            <a:fld id="{383B7B7A-CDDA-7C44-B1B0-1F1E45567B3B}" type="slidenum">
              <a:rPr lang="en-US" smtClean="0"/>
              <a:pPr/>
              <a:t>27</a:t>
            </a:fld>
            <a:endParaRPr lang="en-US"/>
          </a:p>
        </p:txBody>
      </p:sp>
    </p:spTree>
    <p:extLst>
      <p:ext uri="{BB962C8B-B14F-4D97-AF65-F5344CB8AC3E}">
        <p14:creationId xmlns:p14="http://schemas.microsoft.com/office/powerpoint/2010/main" val="18733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03C1-12ED-7A11-B8B9-7573D6D872AA}"/>
              </a:ext>
            </a:extLst>
          </p:cNvPr>
          <p:cNvSpPr>
            <a:spLocks noGrp="1"/>
          </p:cNvSpPr>
          <p:nvPr>
            <p:ph type="title"/>
          </p:nvPr>
        </p:nvSpPr>
        <p:spPr>
          <a:xfrm>
            <a:off x="380999" y="1104258"/>
            <a:ext cx="11086475" cy="889427"/>
          </a:xfrm>
        </p:spPr>
        <p:txBody>
          <a:bodyPr anchor="t">
            <a:normAutofit/>
          </a:bodyPr>
          <a:lstStyle/>
          <a:p>
            <a:r>
              <a:rPr lang="en-US" dirty="0"/>
              <a:t>Administrative rule</a:t>
            </a:r>
          </a:p>
        </p:txBody>
      </p:sp>
      <p:sp>
        <p:nvSpPr>
          <p:cNvPr id="3" name="Content Placeholder 2">
            <a:extLst>
              <a:ext uri="{FF2B5EF4-FFF2-40B4-BE49-F238E27FC236}">
                <a16:creationId xmlns:a16="http://schemas.microsoft.com/office/drawing/2014/main" id="{3797AFC0-55FB-35AE-9123-9FD484FC9031}"/>
              </a:ext>
            </a:extLst>
          </p:cNvPr>
          <p:cNvSpPr>
            <a:spLocks noGrp="1"/>
          </p:cNvSpPr>
          <p:nvPr>
            <p:ph type="body" idx="1"/>
          </p:nvPr>
        </p:nvSpPr>
        <p:spPr>
          <a:xfrm>
            <a:off x="304800" y="2230132"/>
            <a:ext cx="11506200" cy="3970643"/>
          </a:xfrm>
        </p:spPr>
        <p:txBody>
          <a:bodyPr>
            <a:normAutofit/>
          </a:bodyPr>
          <a:lstStyle/>
          <a:p>
            <a:pPr marL="342900" indent="-342900">
              <a:buFont typeface="Arial" panose="020B0604020202020204" pitchFamily="34" charset="0"/>
              <a:buChar char="•"/>
            </a:pPr>
            <a:r>
              <a:rPr lang="en-US" dirty="0"/>
              <a:t>Participation in the Outcome Tracking System is a requirement in the Employment First Rule 5123:2-2-05</a:t>
            </a:r>
          </a:p>
          <a:p>
            <a:pPr marL="342900" indent="-342900">
              <a:buFont typeface="Arial" panose="020B0604020202020204" pitchFamily="34" charset="0"/>
              <a:buChar char="•"/>
            </a:pPr>
            <a:r>
              <a:rPr lang="en-US" dirty="0"/>
              <a:t>“Providers of employment services shall collect and submit to the department individual-specific data regarding employment services and employment outcomes including but not limited to, type of services provided, how individuals obtained employment, hours worked, wages earned, and occupations. The data shall be submitted through a web-based data collection system developed and maintained by the department” </a:t>
            </a:r>
          </a:p>
          <a:p>
            <a:endParaRPr lang="en-US" sz="2200" dirty="0"/>
          </a:p>
        </p:txBody>
      </p:sp>
      <p:sp>
        <p:nvSpPr>
          <p:cNvPr id="4" name="Slide Number Placeholder 3">
            <a:extLst>
              <a:ext uri="{FF2B5EF4-FFF2-40B4-BE49-F238E27FC236}">
                <a16:creationId xmlns:a16="http://schemas.microsoft.com/office/drawing/2014/main" id="{06F2C516-271E-D0B4-B489-7F9B71948B59}"/>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28</a:t>
            </a:fld>
            <a:endParaRPr lang="en-US"/>
          </a:p>
        </p:txBody>
      </p:sp>
    </p:spTree>
    <p:extLst>
      <p:ext uri="{BB962C8B-B14F-4D97-AF65-F5344CB8AC3E}">
        <p14:creationId xmlns:p14="http://schemas.microsoft.com/office/powerpoint/2010/main" val="2721085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4127-BBA6-15FD-E1D5-9F2D57CE9400}"/>
              </a:ext>
            </a:extLst>
          </p:cNvPr>
          <p:cNvSpPr>
            <a:spLocks noGrp="1"/>
          </p:cNvSpPr>
          <p:nvPr>
            <p:ph type="title"/>
          </p:nvPr>
        </p:nvSpPr>
        <p:spPr/>
        <p:txBody>
          <a:bodyPr/>
          <a:lstStyle/>
          <a:p>
            <a:r>
              <a:rPr lang="en-US" dirty="0"/>
              <a:t>Office of compliance</a:t>
            </a:r>
          </a:p>
        </p:txBody>
      </p:sp>
      <p:sp>
        <p:nvSpPr>
          <p:cNvPr id="4" name="Slide Number Placeholder 3">
            <a:extLst>
              <a:ext uri="{FF2B5EF4-FFF2-40B4-BE49-F238E27FC236}">
                <a16:creationId xmlns:a16="http://schemas.microsoft.com/office/drawing/2014/main" id="{3652715D-450E-CA48-AEE0-3549576DEEEB}"/>
              </a:ext>
            </a:extLst>
          </p:cNvPr>
          <p:cNvSpPr>
            <a:spLocks noGrp="1"/>
          </p:cNvSpPr>
          <p:nvPr>
            <p:ph type="sldNum" sz="quarter" idx="11"/>
          </p:nvPr>
        </p:nvSpPr>
        <p:spPr/>
        <p:txBody>
          <a:bodyPr/>
          <a:lstStyle/>
          <a:p>
            <a:fld id="{383B7B7A-CDDA-7C44-B1B0-1F1E45567B3B}" type="slidenum">
              <a:rPr lang="en-US" smtClean="0"/>
              <a:pPr/>
              <a:t>29</a:t>
            </a:fld>
            <a:endParaRPr lang="en-US"/>
          </a:p>
        </p:txBody>
      </p:sp>
      <p:graphicFrame>
        <p:nvGraphicFramePr>
          <p:cNvPr id="5" name="Content Placeholder 2">
            <a:extLst>
              <a:ext uri="{FF2B5EF4-FFF2-40B4-BE49-F238E27FC236}">
                <a16:creationId xmlns:a16="http://schemas.microsoft.com/office/drawing/2014/main" id="{13791A86-4DB4-9872-E817-B99DB0557AC9}"/>
              </a:ext>
            </a:extLst>
          </p:cNvPr>
          <p:cNvGraphicFramePr>
            <a:graphicFrameLocks noGrp="1"/>
          </p:cNvGraphicFramePr>
          <p:nvPr>
            <p:ph idx="1"/>
            <p:extLst>
              <p:ext uri="{D42A27DB-BD31-4B8C-83A1-F6EECF244321}">
                <p14:modId xmlns:p14="http://schemas.microsoft.com/office/powerpoint/2010/main" val="2413584939"/>
              </p:ext>
            </p:extLst>
          </p:nvPr>
        </p:nvGraphicFramePr>
        <p:xfrm>
          <a:off x="381000" y="1825625"/>
          <a:ext cx="10515600" cy="4125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90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4FB0-4CFE-9870-39AA-B7FD0EDD354E}"/>
              </a:ext>
            </a:extLst>
          </p:cNvPr>
          <p:cNvSpPr>
            <a:spLocks noGrp="1"/>
          </p:cNvSpPr>
          <p:nvPr>
            <p:ph type="title"/>
          </p:nvPr>
        </p:nvSpPr>
        <p:spPr>
          <a:xfrm>
            <a:off x="381000" y="365125"/>
            <a:ext cx="11430000" cy="1325563"/>
          </a:xfrm>
        </p:spPr>
        <p:txBody>
          <a:bodyPr anchor="t">
            <a:normAutofit/>
          </a:bodyPr>
          <a:lstStyle/>
          <a:p>
            <a:r>
              <a:rPr lang="en-US" dirty="0"/>
              <a:t>Agenda</a:t>
            </a:r>
          </a:p>
        </p:txBody>
      </p:sp>
      <p:sp>
        <p:nvSpPr>
          <p:cNvPr id="4" name="Slide Number Placeholder 3">
            <a:extLst>
              <a:ext uri="{FF2B5EF4-FFF2-40B4-BE49-F238E27FC236}">
                <a16:creationId xmlns:a16="http://schemas.microsoft.com/office/drawing/2014/main" id="{C194D5BA-FC47-6D28-4EFE-3411C2E9EF2A}"/>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3</a:t>
            </a:fld>
            <a:endParaRPr lang="en-US"/>
          </a:p>
        </p:txBody>
      </p:sp>
      <p:graphicFrame>
        <p:nvGraphicFramePr>
          <p:cNvPr id="6" name="Content Placeholder 2">
            <a:extLst>
              <a:ext uri="{FF2B5EF4-FFF2-40B4-BE49-F238E27FC236}">
                <a16:creationId xmlns:a16="http://schemas.microsoft.com/office/drawing/2014/main" id="{B1A8FF72-B159-5427-27CC-2389A1B02A28}"/>
              </a:ext>
            </a:extLst>
          </p:cNvPr>
          <p:cNvGraphicFramePr>
            <a:graphicFrameLocks noGrp="1"/>
          </p:cNvGraphicFramePr>
          <p:nvPr>
            <p:ph idx="1"/>
            <p:extLst>
              <p:ext uri="{D42A27DB-BD31-4B8C-83A1-F6EECF244321}">
                <p14:modId xmlns:p14="http://schemas.microsoft.com/office/powerpoint/2010/main" val="1226462030"/>
              </p:ext>
            </p:extLst>
          </p:nvPr>
        </p:nvGraphicFramePr>
        <p:xfrm>
          <a:off x="381001" y="1027906"/>
          <a:ext cx="11429999" cy="5152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563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D272-F4F3-52DC-5DC6-BE2D7F66A119}"/>
              </a:ext>
            </a:extLst>
          </p:cNvPr>
          <p:cNvSpPr>
            <a:spLocks noGrp="1"/>
          </p:cNvSpPr>
          <p:nvPr>
            <p:ph type="title"/>
          </p:nvPr>
        </p:nvSpPr>
        <p:spPr>
          <a:xfrm>
            <a:off x="380999" y="661688"/>
            <a:ext cx="11283777" cy="1325563"/>
          </a:xfrm>
        </p:spPr>
        <p:txBody>
          <a:bodyPr>
            <a:normAutofit/>
          </a:bodyPr>
          <a:lstStyle/>
          <a:p>
            <a:r>
              <a:rPr lang="en-US" sz="5400" b="1" dirty="0">
                <a:latin typeface="Source Sans Pro Semibold" panose="020B0603030403020204" pitchFamily="34" charset="0"/>
              </a:rPr>
              <a:t>Resources</a:t>
            </a:r>
          </a:p>
        </p:txBody>
      </p:sp>
      <p:graphicFrame>
        <p:nvGraphicFramePr>
          <p:cNvPr id="5" name="Content Placeholder 2">
            <a:extLst>
              <a:ext uri="{FF2B5EF4-FFF2-40B4-BE49-F238E27FC236}">
                <a16:creationId xmlns:a16="http://schemas.microsoft.com/office/drawing/2014/main" id="{3F1A6DEE-8366-8A1D-CAE6-CA90F38B162C}"/>
              </a:ext>
            </a:extLst>
          </p:cNvPr>
          <p:cNvGraphicFramePr>
            <a:graphicFrameLocks noGrp="1"/>
          </p:cNvGraphicFramePr>
          <p:nvPr>
            <p:ph idx="1"/>
            <p:extLst>
              <p:ext uri="{D42A27DB-BD31-4B8C-83A1-F6EECF244321}">
                <p14:modId xmlns:p14="http://schemas.microsoft.com/office/powerpoint/2010/main" val="1710172080"/>
              </p:ext>
            </p:extLst>
          </p:nvPr>
        </p:nvGraphicFramePr>
        <p:xfrm>
          <a:off x="381000" y="2171613"/>
          <a:ext cx="11283778" cy="3710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238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D272-F4F3-52DC-5DC6-BE2D7F66A119}"/>
              </a:ext>
            </a:extLst>
          </p:cNvPr>
          <p:cNvSpPr>
            <a:spLocks noGrp="1"/>
          </p:cNvSpPr>
          <p:nvPr>
            <p:ph type="title"/>
          </p:nvPr>
        </p:nvSpPr>
        <p:spPr>
          <a:xfrm>
            <a:off x="380999" y="661688"/>
            <a:ext cx="11283777" cy="1325563"/>
          </a:xfrm>
        </p:spPr>
        <p:txBody>
          <a:bodyPr>
            <a:normAutofit/>
          </a:bodyPr>
          <a:lstStyle/>
          <a:p>
            <a:r>
              <a:rPr lang="en-US" sz="5400" b="1" dirty="0">
                <a:latin typeface="Source Sans Pro Semibold" panose="020B0603030403020204" pitchFamily="34" charset="0"/>
              </a:rPr>
              <a:t>We want to hear from you!</a:t>
            </a:r>
          </a:p>
        </p:txBody>
      </p:sp>
      <p:sp>
        <p:nvSpPr>
          <p:cNvPr id="3" name="Content Placeholder 2">
            <a:extLst>
              <a:ext uri="{FF2B5EF4-FFF2-40B4-BE49-F238E27FC236}">
                <a16:creationId xmlns:a16="http://schemas.microsoft.com/office/drawing/2014/main" id="{B63065A1-1B60-EF8A-00CB-D2D3DA661F70}"/>
              </a:ext>
            </a:extLst>
          </p:cNvPr>
          <p:cNvSpPr>
            <a:spLocks noGrp="1"/>
          </p:cNvSpPr>
          <p:nvPr>
            <p:ph idx="1"/>
          </p:nvPr>
        </p:nvSpPr>
        <p:spPr>
          <a:xfrm>
            <a:off x="381000" y="2171613"/>
            <a:ext cx="11283778" cy="3710203"/>
          </a:xfrm>
        </p:spPr>
        <p:txBody>
          <a:bodyPr>
            <a:normAutofit/>
          </a:bodyPr>
          <a:lstStyle/>
          <a:p>
            <a:r>
              <a:rPr lang="en-US" sz="2400" dirty="0">
                <a:latin typeface="Segoe UI" panose="020B0502040204020203" pitchFamily="34" charset="0"/>
                <a:cs typeface="Segoe UI" panose="020B0502040204020203" pitchFamily="34" charset="0"/>
              </a:rPr>
              <a:t>If you are having any issues within the OTS application, please reach out to us! </a:t>
            </a:r>
          </a:p>
          <a:p>
            <a:pPr marL="457200" lvl="1" indent="0">
              <a:buNone/>
            </a:pPr>
            <a:endParaRPr lang="en-US" sz="20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Please let your </a:t>
            </a:r>
            <a:r>
              <a:rPr lang="en-US" sz="2400" dirty="0">
                <a:latin typeface="Segoe UI" panose="020B0502040204020203" pitchFamily="34" charset="0"/>
                <a:cs typeface="Segoe UI" panose="020B0502040204020203" pitchFamily="34" charset="0"/>
                <a:hlinkClick r:id="rId3"/>
              </a:rPr>
              <a:t>Regional Community Life Engagement Project manager </a:t>
            </a:r>
            <a:r>
              <a:rPr lang="en-US" sz="2400" dirty="0">
                <a:latin typeface="Segoe UI" panose="020B0502040204020203" pitchFamily="34" charset="0"/>
                <a:cs typeface="Segoe UI" panose="020B0502040204020203" pitchFamily="34" charset="0"/>
              </a:rPr>
              <a:t>know of any issues you may be experiencing, so we can address them quickly. </a:t>
            </a:r>
          </a:p>
        </p:txBody>
      </p:sp>
    </p:spTree>
    <p:extLst>
      <p:ext uri="{BB962C8B-B14F-4D97-AF65-F5344CB8AC3E}">
        <p14:creationId xmlns:p14="http://schemas.microsoft.com/office/powerpoint/2010/main" val="1220511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74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0EF8-75ED-A758-8C74-DF9D6D2EDF4B}"/>
              </a:ext>
            </a:extLst>
          </p:cNvPr>
          <p:cNvSpPr>
            <a:spLocks noGrp="1"/>
          </p:cNvSpPr>
          <p:nvPr>
            <p:ph type="title"/>
          </p:nvPr>
        </p:nvSpPr>
        <p:spPr>
          <a:xfrm>
            <a:off x="381000" y="144085"/>
            <a:ext cx="11430000" cy="672748"/>
          </a:xfrm>
        </p:spPr>
        <p:txBody>
          <a:bodyPr>
            <a:normAutofit/>
          </a:bodyPr>
          <a:lstStyle/>
          <a:p>
            <a:r>
              <a:rPr lang="en-US" dirty="0"/>
              <a:t>Meet your team</a:t>
            </a:r>
          </a:p>
        </p:txBody>
      </p:sp>
      <p:sp>
        <p:nvSpPr>
          <p:cNvPr id="4" name="Slide Number Placeholder 3">
            <a:extLst>
              <a:ext uri="{FF2B5EF4-FFF2-40B4-BE49-F238E27FC236}">
                <a16:creationId xmlns:a16="http://schemas.microsoft.com/office/drawing/2014/main" id="{BCEFDBC2-0C97-1F47-CB49-ECB4FB7DAA6E}"/>
              </a:ext>
            </a:extLst>
          </p:cNvPr>
          <p:cNvSpPr>
            <a:spLocks noGrp="1"/>
          </p:cNvSpPr>
          <p:nvPr>
            <p:ph type="sldNum" sz="quarter" idx="11"/>
          </p:nvPr>
        </p:nvSpPr>
        <p:spPr/>
        <p:txBody>
          <a:bodyPr/>
          <a:lstStyle/>
          <a:p>
            <a:fld id="{383B7B7A-CDDA-7C44-B1B0-1F1E45567B3B}" type="slidenum">
              <a:rPr lang="en-US" smtClean="0"/>
              <a:pPr/>
              <a:t>4</a:t>
            </a:fld>
            <a:endParaRPr lang="en-US"/>
          </a:p>
        </p:txBody>
      </p:sp>
      <p:pic>
        <p:nvPicPr>
          <p:cNvPr id="1026" name="Picture 2">
            <a:extLst>
              <a:ext uri="{FF2B5EF4-FFF2-40B4-BE49-F238E27FC236}">
                <a16:creationId xmlns:a16="http://schemas.microsoft.com/office/drawing/2014/main" id="{7EF1124C-2F15-B305-9CE4-21D76456A6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9809" y="816833"/>
            <a:ext cx="10472382" cy="553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97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0F9B-3EDC-F6ED-B6D5-1FFA6EBBE098}"/>
              </a:ext>
            </a:extLst>
          </p:cNvPr>
          <p:cNvSpPr>
            <a:spLocks noGrp="1"/>
          </p:cNvSpPr>
          <p:nvPr>
            <p:ph type="title"/>
          </p:nvPr>
        </p:nvSpPr>
        <p:spPr>
          <a:xfrm>
            <a:off x="381000" y="559088"/>
            <a:ext cx="11430000" cy="982861"/>
          </a:xfrm>
        </p:spPr>
        <p:txBody>
          <a:bodyPr anchor="t">
            <a:normAutofit/>
          </a:bodyPr>
          <a:lstStyle/>
          <a:p>
            <a:r>
              <a:rPr lang="en-US" dirty="0"/>
              <a:t>What is ots?</a:t>
            </a:r>
          </a:p>
        </p:txBody>
      </p:sp>
      <p:sp>
        <p:nvSpPr>
          <p:cNvPr id="3" name="Content Placeholder 2">
            <a:extLst>
              <a:ext uri="{FF2B5EF4-FFF2-40B4-BE49-F238E27FC236}">
                <a16:creationId xmlns:a16="http://schemas.microsoft.com/office/drawing/2014/main" id="{2D1CE277-B037-FF81-432A-475BE096753C}"/>
              </a:ext>
            </a:extLst>
          </p:cNvPr>
          <p:cNvSpPr>
            <a:spLocks noGrp="1"/>
          </p:cNvSpPr>
          <p:nvPr>
            <p:ph type="body" sz="quarter" idx="12"/>
          </p:nvPr>
        </p:nvSpPr>
        <p:spPr>
          <a:xfrm>
            <a:off x="1064302" y="2008683"/>
            <a:ext cx="9878336" cy="3687268"/>
          </a:xfrm>
        </p:spPr>
        <p:txBody>
          <a:bodyPr>
            <a:normAutofit/>
          </a:bodyPr>
          <a:lstStyle/>
          <a:p>
            <a:pPr marL="34290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OTS is a tool to collect information about how people are spending their days</a:t>
            </a:r>
          </a:p>
          <a:p>
            <a:pPr marL="800100" marR="0" lvl="1"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rPr>
              <a:t>Does not focus on individual outcomes identified within a person’s plan </a:t>
            </a:r>
          </a:p>
          <a:p>
            <a:pPr marL="800100" marR="0" lvl="1"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rPr>
              <a:t>Focuses on the larger systems outcomes that are happening with services</a:t>
            </a:r>
          </a:p>
          <a:p>
            <a:pPr marL="800100" marR="0" lvl="1"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rPr>
              <a:t>Allows DODD to align policies, procedures, and legislation that will improve how people live, work, and play in their communities </a:t>
            </a:r>
          </a:p>
          <a:p>
            <a:endParaRPr lang="en-US" dirty="0"/>
          </a:p>
        </p:txBody>
      </p:sp>
      <p:sp>
        <p:nvSpPr>
          <p:cNvPr id="4" name="Slide Number Placeholder 3">
            <a:extLst>
              <a:ext uri="{FF2B5EF4-FFF2-40B4-BE49-F238E27FC236}">
                <a16:creationId xmlns:a16="http://schemas.microsoft.com/office/drawing/2014/main" id="{0EF62838-4D4B-2DF3-BE65-70F00CBAA2C9}"/>
              </a:ext>
            </a:extLst>
          </p:cNvPr>
          <p:cNvSpPr>
            <a:spLocks noGrp="1"/>
          </p:cNvSpPr>
          <p:nvPr>
            <p:ph type="sldNum" sz="quarter" idx="14"/>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5</a:t>
            </a:fld>
            <a:endParaRPr lang="en-US"/>
          </a:p>
        </p:txBody>
      </p:sp>
    </p:spTree>
    <p:extLst>
      <p:ext uri="{BB962C8B-B14F-4D97-AF65-F5344CB8AC3E}">
        <p14:creationId xmlns:p14="http://schemas.microsoft.com/office/powerpoint/2010/main" val="351889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 on document with pen">
            <a:extLst>
              <a:ext uri="{FF2B5EF4-FFF2-40B4-BE49-F238E27FC236}">
                <a16:creationId xmlns:a16="http://schemas.microsoft.com/office/drawing/2014/main" id="{8BE9DE42-F189-CC55-6D46-8EC09232AA6C}"/>
              </a:ext>
            </a:extLst>
          </p:cNvPr>
          <p:cNvPicPr>
            <a:picLocks noChangeAspect="1"/>
          </p:cNvPicPr>
          <p:nvPr/>
        </p:nvPicPr>
        <p:blipFill>
          <a:blip r:embed="rId3"/>
          <a:srcRect l="5537" r="3" b="3"/>
          <a:stretch>
            <a:fillRect/>
          </a:stretch>
        </p:blipFill>
        <p:spPr>
          <a:xfrm>
            <a:off x="386558" y="1651720"/>
            <a:ext cx="5491140" cy="4508682"/>
          </a:xfrm>
          <a:prstGeom prst="rect">
            <a:avLst/>
          </a:prstGeom>
          <a:noFill/>
        </p:spPr>
      </p:pic>
      <p:sp>
        <p:nvSpPr>
          <p:cNvPr id="2" name="Title 1">
            <a:extLst>
              <a:ext uri="{FF2B5EF4-FFF2-40B4-BE49-F238E27FC236}">
                <a16:creationId xmlns:a16="http://schemas.microsoft.com/office/drawing/2014/main" id="{E5BEE418-D63C-2363-D37E-8DBB2F18D399}"/>
              </a:ext>
            </a:extLst>
          </p:cNvPr>
          <p:cNvSpPr>
            <a:spLocks noGrp="1"/>
          </p:cNvSpPr>
          <p:nvPr>
            <p:ph type="title"/>
          </p:nvPr>
        </p:nvSpPr>
        <p:spPr>
          <a:xfrm>
            <a:off x="381000" y="365125"/>
            <a:ext cx="11424444" cy="1325563"/>
          </a:xfrm>
        </p:spPr>
        <p:txBody>
          <a:bodyPr anchor="t">
            <a:normAutofit/>
          </a:bodyPr>
          <a:lstStyle/>
          <a:p>
            <a:r>
              <a:rPr lang="en-US" dirty="0"/>
              <a:t>Importance of data</a:t>
            </a:r>
          </a:p>
        </p:txBody>
      </p:sp>
      <p:sp>
        <p:nvSpPr>
          <p:cNvPr id="4" name="Slide Number Placeholder 3">
            <a:extLst>
              <a:ext uri="{FF2B5EF4-FFF2-40B4-BE49-F238E27FC236}">
                <a16:creationId xmlns:a16="http://schemas.microsoft.com/office/drawing/2014/main" id="{FC3EF531-B986-C77E-8AC5-EBF760DE71F2}"/>
              </a:ext>
            </a:extLst>
          </p:cNvPr>
          <p:cNvSpPr>
            <a:spLocks noGrp="1"/>
          </p:cNvSpPr>
          <p:nvPr>
            <p:ph type="sldNum" sz="quarter" idx="15"/>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6</a:t>
            </a:fld>
            <a:endParaRPr lang="en-US"/>
          </a:p>
        </p:txBody>
      </p:sp>
      <p:graphicFrame>
        <p:nvGraphicFramePr>
          <p:cNvPr id="6" name="Content Placeholder 2">
            <a:extLst>
              <a:ext uri="{FF2B5EF4-FFF2-40B4-BE49-F238E27FC236}">
                <a16:creationId xmlns:a16="http://schemas.microsoft.com/office/drawing/2014/main" id="{C770836B-E3C7-A35C-6BBE-ADDED960D8E7}"/>
              </a:ext>
            </a:extLst>
          </p:cNvPr>
          <p:cNvGraphicFramePr/>
          <p:nvPr>
            <p:extLst>
              <p:ext uri="{D42A27DB-BD31-4B8C-83A1-F6EECF244321}">
                <p14:modId xmlns:p14="http://schemas.microsoft.com/office/powerpoint/2010/main" val="1032652858"/>
              </p:ext>
            </p:extLst>
          </p:nvPr>
        </p:nvGraphicFramePr>
        <p:xfrm>
          <a:off x="6314301" y="1651720"/>
          <a:ext cx="5491141" cy="4508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022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D272-F4F3-52DC-5DC6-BE2D7F66A119}"/>
              </a:ext>
            </a:extLst>
          </p:cNvPr>
          <p:cNvSpPr>
            <a:spLocks noGrp="1"/>
          </p:cNvSpPr>
          <p:nvPr>
            <p:ph type="title"/>
          </p:nvPr>
        </p:nvSpPr>
        <p:spPr>
          <a:xfrm>
            <a:off x="380999" y="661688"/>
            <a:ext cx="11283777" cy="1325563"/>
          </a:xfrm>
        </p:spPr>
        <p:txBody>
          <a:bodyPr>
            <a:normAutofit/>
          </a:bodyPr>
          <a:lstStyle/>
          <a:p>
            <a:r>
              <a:rPr lang="en-US" sz="5400" b="1" dirty="0">
                <a:latin typeface="Source Sans Pro Semibold" panose="020B0603030403020204" pitchFamily="34" charset="0"/>
              </a:rPr>
              <a:t>Goals</a:t>
            </a:r>
          </a:p>
        </p:txBody>
      </p:sp>
      <p:sp>
        <p:nvSpPr>
          <p:cNvPr id="8" name="Star: 12 Points 7">
            <a:extLst>
              <a:ext uri="{FF2B5EF4-FFF2-40B4-BE49-F238E27FC236}">
                <a16:creationId xmlns:a16="http://schemas.microsoft.com/office/drawing/2014/main" id="{709C8C4F-29FD-9401-A91F-66679126D42B}"/>
              </a:ext>
            </a:extLst>
          </p:cNvPr>
          <p:cNvSpPr/>
          <p:nvPr/>
        </p:nvSpPr>
        <p:spPr>
          <a:xfrm>
            <a:off x="9386988" y="225511"/>
            <a:ext cx="2122300" cy="2197916"/>
          </a:xfrm>
          <a:prstGeom prst="star12">
            <a:avLst/>
          </a:prstGeom>
          <a:solidFill>
            <a:srgbClr val="C126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1F0035-C9CF-DC87-D1C8-62E39FB57AB3}"/>
              </a:ext>
            </a:extLst>
          </p:cNvPr>
          <p:cNvSpPr txBox="1"/>
          <p:nvPr/>
        </p:nvSpPr>
        <p:spPr>
          <a:xfrm>
            <a:off x="9693128" y="862804"/>
            <a:ext cx="1510019" cy="1200329"/>
          </a:xfrm>
          <a:prstGeom prst="rect">
            <a:avLst/>
          </a:prstGeom>
          <a:noFill/>
        </p:spPr>
        <p:txBody>
          <a:bodyPr wrap="square" rtlCol="0">
            <a:spAutoFit/>
          </a:bodyPr>
          <a:lstStyle/>
          <a:p>
            <a:pPr algn="ctr"/>
            <a:r>
              <a:rPr lang="en-US" b="1" dirty="0">
                <a:latin typeface="Source Sans Pro" panose="020B0503030403020204" pitchFamily="34" charset="0"/>
                <a:ea typeface="Source Sans Pro" panose="020B0503030403020204" pitchFamily="34" charset="0"/>
              </a:rPr>
              <a:t>85% Statewide Completion</a:t>
            </a:r>
          </a:p>
          <a:p>
            <a:pPr algn="ctr"/>
            <a:r>
              <a:rPr lang="en-US" b="1" dirty="0">
                <a:latin typeface="Source Sans Pro" panose="020B0503030403020204" pitchFamily="34" charset="0"/>
                <a:ea typeface="Source Sans Pro" panose="020B0503030403020204" pitchFamily="34" charset="0"/>
              </a:rPr>
              <a:t>Goal</a:t>
            </a:r>
          </a:p>
        </p:txBody>
      </p:sp>
      <p:graphicFrame>
        <p:nvGraphicFramePr>
          <p:cNvPr id="5" name="Content Placeholder 4">
            <a:extLst>
              <a:ext uri="{FF2B5EF4-FFF2-40B4-BE49-F238E27FC236}">
                <a16:creationId xmlns:a16="http://schemas.microsoft.com/office/drawing/2014/main" id="{CF7CAB10-B810-888A-6036-8E08B9365207}"/>
              </a:ext>
            </a:extLst>
          </p:cNvPr>
          <p:cNvGraphicFramePr>
            <a:graphicFrameLocks noGrp="1"/>
          </p:cNvGraphicFramePr>
          <p:nvPr>
            <p:ph idx="1"/>
            <p:extLst>
              <p:ext uri="{D42A27DB-BD31-4B8C-83A1-F6EECF244321}">
                <p14:modId xmlns:p14="http://schemas.microsoft.com/office/powerpoint/2010/main" val="3585957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83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44A2E0-6598-AC4A-F19A-8AC2D03F04AC}"/>
              </a:ext>
            </a:extLst>
          </p:cNvPr>
          <p:cNvSpPr>
            <a:spLocks noGrp="1"/>
          </p:cNvSpPr>
          <p:nvPr>
            <p:ph type="title"/>
          </p:nvPr>
        </p:nvSpPr>
        <p:spPr/>
        <p:txBody>
          <a:bodyPr/>
          <a:lstStyle/>
          <a:p>
            <a:r>
              <a:rPr lang="en-US" dirty="0"/>
              <a:t>Updates</a:t>
            </a:r>
          </a:p>
        </p:txBody>
      </p:sp>
      <p:sp>
        <p:nvSpPr>
          <p:cNvPr id="5" name="Content Placeholder 4">
            <a:extLst>
              <a:ext uri="{FF2B5EF4-FFF2-40B4-BE49-F238E27FC236}">
                <a16:creationId xmlns:a16="http://schemas.microsoft.com/office/drawing/2014/main" id="{56748914-5F34-8CDE-66F2-1F42BD3BF2B2}"/>
              </a:ext>
            </a:extLst>
          </p:cNvPr>
          <p:cNvSpPr>
            <a:spLocks noGrp="1"/>
          </p:cNvSpPr>
          <p:nvPr>
            <p:ph idx="1"/>
          </p:nvPr>
        </p:nvSpPr>
        <p:spPr/>
        <p:txBody>
          <a:bodyPr>
            <a:normAutofit fontScale="92500"/>
          </a:bodyPr>
          <a:lstStyle/>
          <a:p>
            <a:pPr>
              <a:buFont typeface="Wingdings" panose="05000000000000000000" pitchFamily="2" charset="2"/>
              <a:buChar char="Ø"/>
            </a:pPr>
            <a:r>
              <a:rPr lang="en-US" dirty="0"/>
              <a:t>Changes to the Questions</a:t>
            </a:r>
          </a:p>
          <a:p>
            <a:pPr lvl="1">
              <a:buFont typeface="Wingdings" panose="05000000000000000000" pitchFamily="2" charset="2"/>
              <a:buChar char="v"/>
            </a:pPr>
            <a:r>
              <a:rPr lang="en-US" dirty="0"/>
              <a:t>Removed ADS Question and Sub-Questions</a:t>
            </a:r>
          </a:p>
          <a:p>
            <a:pPr lvl="1">
              <a:buFont typeface="Wingdings" panose="05000000000000000000" pitchFamily="2" charset="2"/>
              <a:buChar char="v"/>
            </a:pPr>
            <a:r>
              <a:rPr lang="en-US" dirty="0"/>
              <a:t>Changed wording in Group Integrated Job </a:t>
            </a:r>
            <a:r>
              <a:rPr lang="en-US" dirty="0">
                <a:sym typeface="Wingdings" panose="05000000000000000000" pitchFamily="2" charset="2"/>
              </a:rPr>
              <a:t> “Name of </a:t>
            </a:r>
            <a:r>
              <a:rPr lang="en-US" b="1" dirty="0">
                <a:solidFill>
                  <a:srgbClr val="0E3F75"/>
                </a:solidFill>
                <a:sym typeface="Wingdings" panose="05000000000000000000" pitchFamily="2" charset="2"/>
              </a:rPr>
              <a:t>Employer</a:t>
            </a:r>
            <a:r>
              <a:rPr lang="en-US" dirty="0">
                <a:sym typeface="Wingdings" panose="05000000000000000000" pitchFamily="2" charset="2"/>
              </a:rPr>
              <a:t>” to “Name of </a:t>
            </a:r>
            <a:r>
              <a:rPr lang="en-US" b="1" dirty="0">
                <a:solidFill>
                  <a:srgbClr val="0E3F75"/>
                </a:solidFill>
                <a:sym typeface="Wingdings" panose="05000000000000000000" pitchFamily="2" charset="2"/>
              </a:rPr>
              <a:t>Business</a:t>
            </a:r>
            <a:r>
              <a:rPr lang="en-US" dirty="0">
                <a:sym typeface="Wingdings" panose="05000000000000000000" pitchFamily="2" charset="2"/>
              </a:rPr>
              <a:t>”</a:t>
            </a:r>
            <a:r>
              <a:rPr lang="en-US" dirty="0"/>
              <a:t> and “Is the </a:t>
            </a:r>
            <a:r>
              <a:rPr lang="en-US" b="1" dirty="0">
                <a:solidFill>
                  <a:srgbClr val="0E3F75"/>
                </a:solidFill>
              </a:rPr>
              <a:t>Employer</a:t>
            </a:r>
            <a:r>
              <a:rPr lang="en-US" dirty="0"/>
              <a:t> a Medicaid Provider” to “Is the </a:t>
            </a:r>
            <a:r>
              <a:rPr lang="en-US" b="1" dirty="0">
                <a:solidFill>
                  <a:srgbClr val="0E3F75"/>
                </a:solidFill>
              </a:rPr>
              <a:t>Business</a:t>
            </a:r>
            <a:r>
              <a:rPr lang="en-US" dirty="0"/>
              <a:t> a Medicaid Provider”</a:t>
            </a:r>
          </a:p>
          <a:p>
            <a:pPr lvl="1">
              <a:buFont typeface="Wingdings" panose="05000000000000000000" pitchFamily="2" charset="2"/>
              <a:buChar char="v"/>
            </a:pPr>
            <a:r>
              <a:rPr lang="en-US" dirty="0"/>
              <a:t>Adding Occupation to Group Integrated Job </a:t>
            </a:r>
          </a:p>
          <a:p>
            <a:pPr>
              <a:buFont typeface="Wingdings" panose="05000000000000000000" pitchFamily="2" charset="2"/>
              <a:buChar char="Ø"/>
            </a:pPr>
            <a:r>
              <a:rPr lang="en-US" dirty="0"/>
              <a:t> Place on the Path to Community Employment </a:t>
            </a:r>
          </a:p>
          <a:p>
            <a:pPr>
              <a:buFont typeface="Wingdings" panose="05000000000000000000" pitchFamily="2" charset="2"/>
              <a:buChar char="Ø"/>
            </a:pPr>
            <a:r>
              <a:rPr lang="en-US" dirty="0"/>
              <a:t>Monthly Q&amp;A sessions have been absorbed into regional Community of Practices</a:t>
            </a:r>
          </a:p>
          <a:p>
            <a:pPr>
              <a:buFont typeface="Wingdings" panose="05000000000000000000" pitchFamily="2" charset="2"/>
              <a:buChar char="Ø"/>
            </a:pPr>
            <a:r>
              <a:rPr lang="en-US" dirty="0">
                <a:hlinkClick r:id="rId3"/>
              </a:rPr>
              <a:t>Updated 1:1 sessions via your regional Community Life Engagement Project Manager</a:t>
            </a:r>
            <a:endParaRPr lang="en-US" dirty="0"/>
          </a:p>
        </p:txBody>
      </p:sp>
    </p:spTree>
    <p:extLst>
      <p:ext uri="{BB962C8B-B14F-4D97-AF65-F5344CB8AC3E}">
        <p14:creationId xmlns:p14="http://schemas.microsoft.com/office/powerpoint/2010/main" val="203855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2765B-7F6D-9E99-200F-EA215A4452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A84585-CA5D-25E6-4F0B-B0875DC3A6AE}"/>
              </a:ext>
            </a:extLst>
          </p:cNvPr>
          <p:cNvSpPr>
            <a:spLocks noGrp="1"/>
          </p:cNvSpPr>
          <p:nvPr>
            <p:ph type="title"/>
          </p:nvPr>
        </p:nvSpPr>
        <p:spPr/>
        <p:txBody>
          <a:bodyPr/>
          <a:lstStyle/>
          <a:p>
            <a:r>
              <a:rPr lang="en-US" dirty="0"/>
              <a:t>Bug Fixes/Enhancements</a:t>
            </a:r>
          </a:p>
        </p:txBody>
      </p:sp>
      <p:sp>
        <p:nvSpPr>
          <p:cNvPr id="5" name="Content Placeholder 4">
            <a:extLst>
              <a:ext uri="{FF2B5EF4-FFF2-40B4-BE49-F238E27FC236}">
                <a16:creationId xmlns:a16="http://schemas.microsoft.com/office/drawing/2014/main" id="{E1D8B305-0EC4-E224-09BE-55361CAA59F0}"/>
              </a:ext>
            </a:extLst>
          </p:cNvPr>
          <p:cNvSpPr>
            <a:spLocks noGrp="1"/>
          </p:cNvSpPr>
          <p:nvPr>
            <p:ph idx="1"/>
          </p:nvPr>
        </p:nvSpPr>
        <p:spPr/>
        <p:txBody>
          <a:bodyPr>
            <a:normAutofit/>
          </a:bodyPr>
          <a:lstStyle/>
          <a:p>
            <a:pPr>
              <a:buFont typeface="Wingdings" panose="05000000000000000000" pitchFamily="2" charset="2"/>
              <a:buChar char="Ø"/>
            </a:pPr>
            <a:r>
              <a:rPr lang="en-US" dirty="0"/>
              <a:t>Pre-Population responses </a:t>
            </a:r>
          </a:p>
          <a:p>
            <a:pPr>
              <a:buFont typeface="Wingdings" panose="05000000000000000000" pitchFamily="2" charset="2"/>
              <a:buChar char="Ø"/>
            </a:pPr>
            <a:r>
              <a:rPr lang="en-US" dirty="0"/>
              <a:t> County Board ran ICF Questionnaires</a:t>
            </a:r>
          </a:p>
          <a:p>
            <a:pPr>
              <a:buFont typeface="Wingdings" panose="05000000000000000000" pitchFamily="2" charset="2"/>
              <a:buChar char="Ø"/>
            </a:pPr>
            <a:r>
              <a:rPr lang="en-US" dirty="0"/>
              <a:t>Adding number of Unassigned Records to Master Report</a:t>
            </a:r>
          </a:p>
          <a:p>
            <a:pPr>
              <a:buFont typeface="Wingdings" panose="05000000000000000000" pitchFamily="2" charset="2"/>
              <a:buChar char="Ø"/>
            </a:pPr>
            <a:r>
              <a:rPr lang="en-US" dirty="0"/>
              <a:t>“CB-ICF” flag added to Master Report </a:t>
            </a:r>
          </a:p>
          <a:p>
            <a:pPr>
              <a:buFont typeface="Wingdings" panose="05000000000000000000" pitchFamily="2" charset="2"/>
              <a:buChar char="Ø"/>
            </a:pPr>
            <a:r>
              <a:rPr lang="en-US" dirty="0"/>
              <a:t>Ring counts, Advanced Search counts, Performance Report counts match</a:t>
            </a:r>
          </a:p>
          <a:p>
            <a:pPr>
              <a:buFont typeface="Wingdings" panose="05000000000000000000" pitchFamily="2" charset="2"/>
              <a:buChar char="Ø"/>
            </a:pPr>
            <a:r>
              <a:rPr lang="en-US" dirty="0"/>
              <a:t>Other text fields that have an error message due to 2,000+ characters</a:t>
            </a:r>
          </a:p>
        </p:txBody>
      </p:sp>
    </p:spTree>
    <p:extLst>
      <p:ext uri="{BB962C8B-B14F-4D97-AF65-F5344CB8AC3E}">
        <p14:creationId xmlns:p14="http://schemas.microsoft.com/office/powerpoint/2010/main" val="2121148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A5CA324FCA414587278D30861C4CEC" ma:contentTypeVersion="15" ma:contentTypeDescription="Create a new document." ma:contentTypeScope="" ma:versionID="35798798f28ffacadd0e38c4a6c3fcb0">
  <xsd:schema xmlns:xsd="http://www.w3.org/2001/XMLSchema" xmlns:xs="http://www.w3.org/2001/XMLSchema" xmlns:p="http://schemas.microsoft.com/office/2006/metadata/properties" xmlns:ns2="84147a4b-b0a6-4740-8bbf-8426ba69138f" xmlns:ns3="b5a09d9f-11d6-4367-8ab0-61c09c9801a0" xmlns:ns4="06a0b0f5-ab3f-4382-8730-459fb424e421" targetNamespace="http://schemas.microsoft.com/office/2006/metadata/properties" ma:root="true" ma:fieldsID="96168aef201a3d4cd4225aa33091fa5d" ns2:_="" ns3:_="" ns4:_="">
    <xsd:import namespace="84147a4b-b0a6-4740-8bbf-8426ba69138f"/>
    <xsd:import namespace="b5a09d9f-11d6-4367-8ab0-61c09c9801a0"/>
    <xsd:import namespace="06a0b0f5-ab3f-4382-8730-459fb424e4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UpdatedReading"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lcf76f155ced4ddcb4097134ff3c332f" minOccurs="0"/>
                <xsd:element ref="ns4:TaxCatchAll"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47a4b-b0a6-4740-8bbf-8426ba6913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a09d9f-11d6-4367-8ab0-61c09c9801a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UpdatedReading" ma:index="12" nillable="true" ma:displayName="Updated Link" ma:format="Dropdown" ma:internalName="UpdatedReading">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a0b0f5-ab3f-4382-8730-459fb424e42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284d6a8-7438-4713-859c-4a48cb90098c}" ma:internalName="TaxCatchAll" ma:showField="CatchAllData" ma:web="84147a4b-b0a6-4740-8bbf-8426ba6913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6a0b0f5-ab3f-4382-8730-459fb424e421" xsi:nil="true"/>
    <lcf76f155ced4ddcb4097134ff3c332f xmlns="b5a09d9f-11d6-4367-8ab0-61c09c9801a0">
      <Terms xmlns="http://schemas.microsoft.com/office/infopath/2007/PartnerControls"/>
    </lcf76f155ced4ddcb4097134ff3c332f>
    <UpdatedReading xmlns="b5a09d9f-11d6-4367-8ab0-61c09c9801a0" xsi:nil="true"/>
  </documentManagement>
</p:properties>
</file>

<file path=customXml/itemProps1.xml><?xml version="1.0" encoding="utf-8"?>
<ds:datastoreItem xmlns:ds="http://schemas.openxmlformats.org/officeDocument/2006/customXml" ds:itemID="{7223BC12-976E-42BE-B1F2-4E38EAB89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147a4b-b0a6-4740-8bbf-8426ba69138f"/>
    <ds:schemaRef ds:uri="b5a09d9f-11d6-4367-8ab0-61c09c9801a0"/>
    <ds:schemaRef ds:uri="06a0b0f5-ab3f-4382-8730-459fb424e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002122-548E-4720-9082-4B9BD170060B}">
  <ds:schemaRefs>
    <ds:schemaRef ds:uri="http://schemas.microsoft.com/sharepoint/v3/contenttype/forms"/>
  </ds:schemaRefs>
</ds:datastoreItem>
</file>

<file path=customXml/itemProps3.xml><?xml version="1.0" encoding="utf-8"?>
<ds:datastoreItem xmlns:ds="http://schemas.openxmlformats.org/officeDocument/2006/customXml" ds:itemID="{9DD085D2-1DAE-49F8-B0B7-2633F1A6E9E6}">
  <ds:schemaRefs>
    <ds:schemaRef ds:uri="http://purl.org/dc/elements/1.1/"/>
    <ds:schemaRef ds:uri="http://purl.org/dc/terms/"/>
    <ds:schemaRef ds:uri="b5a09d9f-11d6-4367-8ab0-61c09c9801a0"/>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dcmitype/"/>
    <ds:schemaRef ds:uri="84147a4b-b0a6-4740-8bbf-8426ba69138f"/>
    <ds:schemaRef ds:uri="http://schemas.openxmlformats.org/package/2006/metadata/core-properties"/>
    <ds:schemaRef ds:uri="06a0b0f5-ab3f-4382-8730-459fb424e421"/>
  </ds:schemaRefs>
</ds:datastoreItem>
</file>

<file path=docMetadata/LabelInfo.xml><?xml version="1.0" encoding="utf-8"?>
<clbl:labelList xmlns:clbl="http://schemas.microsoft.com/office/2020/mipLabelMetadata">
  <clbl:label id="{50f8fcc4-94d8-4f07-84eb-36ed57c7c8a2}" enabled="0" method="" siteId="{50f8fcc4-94d8-4f07-84eb-36ed57c7c8a2}" removed="1"/>
</clbl:labelList>
</file>

<file path=docProps/app.xml><?xml version="1.0" encoding="utf-8"?>
<Properties xmlns="http://schemas.openxmlformats.org/officeDocument/2006/extended-properties" xmlns:vt="http://schemas.openxmlformats.org/officeDocument/2006/docPropsVTypes">
  <TotalTime>1070</TotalTime>
  <Words>2578</Words>
  <Application>Microsoft Office PowerPoint</Application>
  <PresentationFormat>Widescreen</PresentationFormat>
  <Paragraphs>322</Paragraphs>
  <Slides>32</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Calibri Light</vt:lpstr>
      <vt:lpstr>Open Sans</vt:lpstr>
      <vt:lpstr>Segoe UI</vt:lpstr>
      <vt:lpstr>Source Sans Pro</vt:lpstr>
      <vt:lpstr>Source Sans Pro SemiBold</vt:lpstr>
      <vt:lpstr>Source Sans Pro SemiBold</vt:lpstr>
      <vt:lpstr>Wingdings</vt:lpstr>
      <vt:lpstr>Office Theme</vt:lpstr>
      <vt:lpstr>Heart of it All Deck</vt:lpstr>
      <vt:lpstr>PowerPoint Presentation</vt:lpstr>
      <vt:lpstr>OTS Statewide webinar</vt:lpstr>
      <vt:lpstr>Agenda</vt:lpstr>
      <vt:lpstr>Meet your team</vt:lpstr>
      <vt:lpstr>What is ots?</vt:lpstr>
      <vt:lpstr>Importance of data</vt:lpstr>
      <vt:lpstr>Goals</vt:lpstr>
      <vt:lpstr>Updates</vt:lpstr>
      <vt:lpstr>Bug Fixes/Enhancements</vt:lpstr>
      <vt:lpstr>Bug Fixes/Enhancements</vt:lpstr>
      <vt:lpstr>timelines</vt:lpstr>
      <vt:lpstr>Reporting period</vt:lpstr>
      <vt:lpstr>15-day Pull criteria </vt:lpstr>
      <vt:lpstr>Ots and the ohioisp</vt:lpstr>
      <vt:lpstr>are you ready for the upcoming 15-day pull?</vt:lpstr>
      <vt:lpstr>County Board ran Intermediate care facilities (icf)</vt:lpstr>
      <vt:lpstr>County board ran intermediate care facilities (ICF)</vt:lpstr>
      <vt:lpstr>Dashboard Queues</vt:lpstr>
      <vt:lpstr>Assignment queue</vt:lpstr>
      <vt:lpstr>Questionnaire queue</vt:lpstr>
      <vt:lpstr>Ots questions</vt:lpstr>
      <vt:lpstr>Ots questions</vt:lpstr>
      <vt:lpstr>ENTERING DATA FOR THE FIRST TIME</vt:lpstr>
      <vt:lpstr>Pre-population from previous reporting period</vt:lpstr>
      <vt:lpstr>Reminders </vt:lpstr>
      <vt:lpstr>Important reminders</vt:lpstr>
      <vt:lpstr>Ohio administrative code </vt:lpstr>
      <vt:lpstr>Administrative rule</vt:lpstr>
      <vt:lpstr>Office of compliance</vt:lpstr>
      <vt:lpstr>Resources</vt:lpstr>
      <vt:lpstr>We want to hear from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 Stephen</dc:creator>
  <cp:lastModifiedBy>Terry Stine, Lindsay</cp:lastModifiedBy>
  <cp:revision>15</cp:revision>
  <dcterms:created xsi:type="dcterms:W3CDTF">2023-09-13T17:03:51Z</dcterms:created>
  <dcterms:modified xsi:type="dcterms:W3CDTF">2025-09-03T11:54:59Z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0x01010037A5CA324FCA414587278D30861C4CEC</vt:lpwstr>
  </property>
  <property fmtid="{D5CDD505-2E9C-101B-9397-08002B2CF9AE}" pid="3" name="MediaServiceImageTags">
    <vt:lpwstr/>
  </property>
</Properties>
</file>